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307" r:id="rId4"/>
    <p:sldId id="284" r:id="rId5"/>
    <p:sldId id="298" r:id="rId6"/>
    <p:sldId id="282" r:id="rId7"/>
    <p:sldId id="313" r:id="rId8"/>
    <p:sldId id="286" r:id="rId9"/>
    <p:sldId id="308" r:id="rId10"/>
    <p:sldId id="309" r:id="rId11"/>
    <p:sldId id="302" r:id="rId12"/>
    <p:sldId id="304" r:id="rId13"/>
    <p:sldId id="280" r:id="rId14"/>
    <p:sldId id="303" r:id="rId15"/>
    <p:sldId id="290" r:id="rId16"/>
    <p:sldId id="305" r:id="rId17"/>
    <p:sldId id="272" r:id="rId18"/>
    <p:sldId id="273" r:id="rId19"/>
    <p:sldId id="312" r:id="rId20"/>
    <p:sldId id="274" r:id="rId21"/>
    <p:sldId id="276" r:id="rId22"/>
    <p:sldId id="277" r:id="rId23"/>
    <p:sldId id="288" r:id="rId24"/>
    <p:sldId id="279" r:id="rId25"/>
    <p:sldId id="299" r:id="rId26"/>
    <p:sldId id="300" r:id="rId27"/>
    <p:sldId id="301" r:id="rId28"/>
    <p:sldId id="281" r:id="rId29"/>
    <p:sldId id="291" r:id="rId30"/>
    <p:sldId id="292" r:id="rId31"/>
    <p:sldId id="293" r:id="rId32"/>
    <p:sldId id="294" r:id="rId33"/>
    <p:sldId id="257" r:id="rId34"/>
    <p:sldId id="258" r:id="rId35"/>
    <p:sldId id="260" r:id="rId36"/>
    <p:sldId id="263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" providerId="Windows Live" clId="Web-{F3295A9D-67E3-4454-87E1-143466F49E89}"/>
    <pc:docChg chg="modSld">
      <pc:chgData name="Guest" userId="" providerId="Windows Live" clId="Web-{F3295A9D-67E3-4454-87E1-143466F49E89}" dt="2017-12-02T19:53:28.624" v="23"/>
      <pc:docMkLst>
        <pc:docMk/>
      </pc:docMkLst>
      <pc:sldChg chg="addSp delSp modSp">
        <pc:chgData name="Guest" userId="" providerId="Windows Live" clId="Web-{F3295A9D-67E3-4454-87E1-143466F49E89}" dt="2017-12-02T19:51:42.791" v="12"/>
        <pc:sldMkLst>
          <pc:docMk/>
          <pc:sldMk cId="4214254072" sldId="284"/>
        </pc:sldMkLst>
        <pc:picChg chg="add del mod">
          <ac:chgData name="Guest" userId="" providerId="Windows Live" clId="Web-{F3295A9D-67E3-4454-87E1-143466F49E89}" dt="2017-12-02T19:51:15.213" v="6"/>
          <ac:picMkLst>
            <pc:docMk/>
            <pc:sldMk cId="4214254072" sldId="284"/>
            <ac:picMk id="3" creationId="{AC9C91AA-913A-4E2B-A0D5-D6E38E160EF0}"/>
          </ac:picMkLst>
        </pc:picChg>
        <pc:picChg chg="del">
          <ac:chgData name="Guest" userId="" providerId="Windows Live" clId="Web-{F3295A9D-67E3-4454-87E1-143466F49E89}" dt="2017-12-02T19:49:02.456" v="0"/>
          <ac:picMkLst>
            <pc:docMk/>
            <pc:sldMk cId="4214254072" sldId="284"/>
            <ac:picMk id="4" creationId="{AA21D670-F927-4AE5-90EB-82581053C976}"/>
          </ac:picMkLst>
        </pc:picChg>
        <pc:picChg chg="add mod">
          <ac:chgData name="Guest" userId="" providerId="Windows Live" clId="Web-{F3295A9D-67E3-4454-87E1-143466F49E89}" dt="2017-12-02T19:51:42.791" v="12"/>
          <ac:picMkLst>
            <pc:docMk/>
            <pc:sldMk cId="4214254072" sldId="284"/>
            <ac:picMk id="7" creationId="{693DA674-B423-498D-A7F3-F2DC4F6F0459}"/>
          </ac:picMkLst>
        </pc:picChg>
      </pc:sldChg>
      <pc:sldChg chg="addSp delSp modSp">
        <pc:chgData name="Guest" userId="" providerId="Windows Live" clId="Web-{F3295A9D-67E3-4454-87E1-143466F49E89}" dt="2017-12-02T19:53:28.624" v="23"/>
        <pc:sldMkLst>
          <pc:docMk/>
          <pc:sldMk cId="1667060409" sldId="298"/>
        </pc:sldMkLst>
        <pc:picChg chg="add mod">
          <ac:chgData name="Guest" userId="" providerId="Windows Live" clId="Web-{F3295A9D-67E3-4454-87E1-143466F49E89}" dt="2017-12-02T19:53:28.624" v="23"/>
          <ac:picMkLst>
            <pc:docMk/>
            <pc:sldMk cId="1667060409" sldId="298"/>
            <ac:picMk id="2" creationId="{D45778EF-4BF0-47FC-A75A-BB5647598CC0}"/>
          </ac:picMkLst>
        </pc:picChg>
        <pc:picChg chg="del">
          <ac:chgData name="Guest" userId="" providerId="Windows Live" clId="Web-{F3295A9D-67E3-4454-87E1-143466F49E89}" dt="2017-12-02T19:51:45.947" v="13"/>
          <ac:picMkLst>
            <pc:docMk/>
            <pc:sldMk cId="1667060409" sldId="298"/>
            <ac:picMk id="3" creationId="{A4D0561B-78FE-42D1-8DB8-30F384225A39}"/>
          </ac:picMkLst>
        </pc:picChg>
      </pc:sldChg>
    </pc:docChg>
  </pc:docChgLst>
  <pc:docChgLst>
    <pc:chgData name="Guest" providerId="Windows Live" clId="Web-{AF686A50-34CD-4025-BB3E-F279F86E65BC}"/>
    <pc:docChg chg="modSld">
      <pc:chgData name="Guest" userId="" providerId="Windows Live" clId="Web-{AF686A50-34CD-4025-BB3E-F279F86E65BC}" dt="2017-12-02T16:34:57.636" v="25"/>
      <pc:docMkLst>
        <pc:docMk/>
      </pc:docMkLst>
      <pc:sldChg chg="addSp delSp modSp">
        <pc:chgData name="Guest" userId="" providerId="Windows Live" clId="Web-{AF686A50-34CD-4025-BB3E-F279F86E65BC}" dt="2017-12-02T16:32:38.899" v="11"/>
        <pc:sldMkLst>
          <pc:docMk/>
          <pc:sldMk cId="2277471221" sldId="257"/>
        </pc:sldMkLst>
        <pc:picChg chg="del">
          <ac:chgData name="Guest" userId="" providerId="Windows Live" clId="Web-{AF686A50-34CD-4025-BB3E-F279F86E65BC}" dt="2017-12-02T16:30:08.936" v="0"/>
          <ac:picMkLst>
            <pc:docMk/>
            <pc:sldMk cId="2277471221" sldId="257"/>
            <ac:picMk id="3" creationId="{4F480F82-62CF-453E-9A23-C656710FD611}"/>
          </ac:picMkLst>
        </pc:picChg>
        <pc:picChg chg="add mod ord">
          <ac:chgData name="Guest" userId="" providerId="Windows Live" clId="Web-{AF686A50-34CD-4025-BB3E-F279F86E65BC}" dt="2017-12-02T16:32:38.899" v="11"/>
          <ac:picMkLst>
            <pc:docMk/>
            <pc:sldMk cId="2277471221" sldId="257"/>
            <ac:picMk id="4" creationId="{BD1554BF-5E1A-47F1-A322-A4915B8259D4}"/>
          </ac:picMkLst>
        </pc:picChg>
      </pc:sldChg>
      <pc:sldChg chg="addSp delSp modSp">
        <pc:chgData name="Guest" userId="" providerId="Windows Live" clId="Web-{AF686A50-34CD-4025-BB3E-F279F86E65BC}" dt="2017-12-02T16:33:48.837" v="18"/>
        <pc:sldMkLst>
          <pc:docMk/>
          <pc:sldMk cId="1919096830" sldId="258"/>
        </pc:sldMkLst>
        <pc:picChg chg="del">
          <ac:chgData name="Guest" userId="" providerId="Windows Live" clId="Web-{AF686A50-34CD-4025-BB3E-F279F86E65BC}" dt="2017-12-02T16:32:52.337" v="12"/>
          <ac:picMkLst>
            <pc:docMk/>
            <pc:sldMk cId="1919096830" sldId="258"/>
            <ac:picMk id="3" creationId="{2D1302BE-FFEF-448C-A70F-2A182552AAC4}"/>
          </ac:picMkLst>
        </pc:picChg>
        <pc:picChg chg="add mod">
          <ac:chgData name="Guest" userId="" providerId="Windows Live" clId="Web-{AF686A50-34CD-4025-BB3E-F279F86E65BC}" dt="2017-12-02T16:33:48.837" v="18"/>
          <ac:picMkLst>
            <pc:docMk/>
            <pc:sldMk cId="1919096830" sldId="258"/>
            <ac:picMk id="4" creationId="{1B0D78D9-A498-4B54-9F0E-9ACFEA73E74C}"/>
          </ac:picMkLst>
        </pc:picChg>
      </pc:sldChg>
      <pc:sldChg chg="addSp delSp modSp">
        <pc:chgData name="Guest" userId="" providerId="Windows Live" clId="Web-{AF686A50-34CD-4025-BB3E-F279F86E65BC}" dt="2017-12-02T16:34:57.636" v="25"/>
        <pc:sldMkLst>
          <pc:docMk/>
          <pc:sldMk cId="1217811611" sldId="263"/>
        </pc:sldMkLst>
        <pc:picChg chg="del">
          <ac:chgData name="Guest" userId="" providerId="Windows Live" clId="Web-{AF686A50-34CD-4025-BB3E-F279F86E65BC}" dt="2017-12-02T16:34:06.416" v="19"/>
          <ac:picMkLst>
            <pc:docMk/>
            <pc:sldMk cId="1217811611" sldId="263"/>
            <ac:picMk id="3" creationId="{A8215FFB-75E2-4748-AF5F-C0607215977E}"/>
          </ac:picMkLst>
        </pc:picChg>
        <pc:picChg chg="add mod">
          <ac:chgData name="Guest" userId="" providerId="Windows Live" clId="Web-{AF686A50-34CD-4025-BB3E-F279F86E65BC}" dt="2017-12-02T16:34:57.636" v="25"/>
          <ac:picMkLst>
            <pc:docMk/>
            <pc:sldMk cId="1217811611" sldId="263"/>
            <ac:picMk id="4" creationId="{A2243219-70E1-4E7E-BEA4-FA122BDAC064}"/>
          </ac:picMkLst>
        </pc:picChg>
      </pc:sldChg>
    </pc:docChg>
  </pc:docChgLst>
  <pc:docChgLst>
    <pc:chgData name="Prathmesh Parmar" userId="64b306267cb1fc20" providerId="LiveId" clId="{29A2F70C-3B0B-4C2A-9E3D-A763345FA86E}"/>
    <pc:docChg chg="undo custSel addSld delSld modSld sldOrd">
      <pc:chgData name="Prathmesh Parmar" userId="64b306267cb1fc20" providerId="LiveId" clId="{29A2F70C-3B0B-4C2A-9E3D-A763345FA86E}" dt="2017-11-25T23:24:40.905" v="408" actId="478"/>
      <pc:docMkLst>
        <pc:docMk/>
      </pc:docMkLst>
      <pc:sldChg chg="modSp">
        <pc:chgData name="Prathmesh Parmar" userId="64b306267cb1fc20" providerId="LiveId" clId="{29A2F70C-3B0B-4C2A-9E3D-A763345FA86E}" dt="2017-11-24T02:45:28.276" v="245" actId="1036"/>
        <pc:sldMkLst>
          <pc:docMk/>
          <pc:sldMk cId="1419408992" sldId="274"/>
        </pc:sldMkLst>
        <pc:picChg chg="mod">
          <ac:chgData name="Prathmesh Parmar" userId="64b306267cb1fc20" providerId="LiveId" clId="{29A2F70C-3B0B-4C2A-9E3D-A763345FA86E}" dt="2017-11-24T02:45:28.276" v="245" actId="1036"/>
          <ac:picMkLst>
            <pc:docMk/>
            <pc:sldMk cId="1419408992" sldId="274"/>
            <ac:picMk id="12" creationId="{00000000-0000-0000-0000-000000000000}"/>
          </ac:picMkLst>
        </pc:picChg>
      </pc:sldChg>
      <pc:sldChg chg="del">
        <pc:chgData name="Prathmesh Parmar" userId="64b306267cb1fc20" providerId="LiveId" clId="{29A2F70C-3B0B-4C2A-9E3D-A763345FA86E}" dt="2017-11-24T03:24:39.280" v="270" actId="2696"/>
        <pc:sldMkLst>
          <pc:docMk/>
          <pc:sldMk cId="3629391736" sldId="275"/>
        </pc:sldMkLst>
      </pc:sldChg>
      <pc:sldChg chg="addSp delSp modSp mod setBg">
        <pc:chgData name="Prathmesh Parmar" userId="64b306267cb1fc20" providerId="LiveId" clId="{29A2F70C-3B0B-4C2A-9E3D-A763345FA86E}" dt="2017-11-24T04:04:21.238" v="347" actId="26606"/>
        <pc:sldMkLst>
          <pc:docMk/>
          <pc:sldMk cId="1777601589" sldId="279"/>
        </pc:sldMkLst>
        <pc:spChg chg="mod ord">
          <ac:chgData name="Prathmesh Parmar" userId="64b306267cb1fc20" providerId="LiveId" clId="{29A2F70C-3B0B-4C2A-9E3D-A763345FA86E}" dt="2017-11-24T04:04:21.238" v="347" actId="26606"/>
          <ac:spMkLst>
            <pc:docMk/>
            <pc:sldMk cId="1777601589" sldId="279"/>
            <ac:spMk id="5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3:03:21.783" v="252" actId="26606"/>
          <ac:spMkLst>
            <pc:docMk/>
            <pc:sldMk cId="1777601589" sldId="279"/>
            <ac:spMk id="28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3:03:21.783" v="252" actId="26606"/>
          <ac:spMkLst>
            <pc:docMk/>
            <pc:sldMk cId="1777601589" sldId="279"/>
            <ac:spMk id="30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3:04:33.160" v="256" actId="26606"/>
          <ac:spMkLst>
            <pc:docMk/>
            <pc:sldMk cId="1777601589" sldId="279"/>
            <ac:spMk id="39" creationId="{1707FC24-6981-43D9-B525-C7832BA22463}"/>
          </ac:spMkLst>
        </pc:spChg>
        <pc:spChg chg="add del">
          <ac:chgData name="Prathmesh Parmar" userId="64b306267cb1fc20" providerId="LiveId" clId="{29A2F70C-3B0B-4C2A-9E3D-A763345FA86E}" dt="2017-11-24T04:01:40.103" v="331" actId="26606"/>
          <ac:spMkLst>
            <pc:docMk/>
            <pc:sldMk cId="1777601589" sldId="279"/>
            <ac:spMk id="44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4:21.238" v="347" actId="26606"/>
          <ac:spMkLst>
            <pc:docMk/>
            <pc:sldMk cId="1777601589" sldId="279"/>
            <ac:spMk id="51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4:21.238" v="347" actId="26606"/>
          <ac:spMkLst>
            <pc:docMk/>
            <pc:sldMk cId="1777601589" sldId="279"/>
            <ac:spMk id="58" creationId="{1707FC24-6981-43D9-B525-C7832BA22463}"/>
          </ac:spMkLst>
        </pc:spChg>
        <pc:picChg chg="add del mod">
          <ac:chgData name="Prathmesh Parmar" userId="64b306267cb1fc20" providerId="LiveId" clId="{29A2F70C-3B0B-4C2A-9E3D-A763345FA86E}" dt="2017-11-24T03:03:31.997" v="253" actId="478"/>
          <ac:picMkLst>
            <pc:docMk/>
            <pc:sldMk cId="1777601589" sldId="279"/>
            <ac:picMk id="2" creationId="{1BE193DF-979E-4649-A966-61F010C82DB3}"/>
          </ac:picMkLst>
        </pc:picChg>
        <pc:picChg chg="add del mod">
          <ac:chgData name="Prathmesh Parmar" userId="64b306267cb1fc20" providerId="LiveId" clId="{29A2F70C-3B0B-4C2A-9E3D-A763345FA86E}" dt="2017-11-24T04:01:36.563" v="329" actId="478"/>
          <ac:picMkLst>
            <pc:docMk/>
            <pc:sldMk cId="1777601589" sldId="279"/>
            <ac:picMk id="3" creationId="{4F43995B-8900-4E78-A280-0DB24C0CDEAC}"/>
          </ac:picMkLst>
        </pc:picChg>
        <pc:picChg chg="add mod">
          <ac:chgData name="Prathmesh Parmar" userId="64b306267cb1fc20" providerId="LiveId" clId="{29A2F70C-3B0B-4C2A-9E3D-A763345FA86E}" dt="2017-11-24T04:04:21.238" v="347" actId="26606"/>
          <ac:picMkLst>
            <pc:docMk/>
            <pc:sldMk cId="1777601589" sldId="279"/>
            <ac:picMk id="4" creationId="{C04E41D4-95B6-4556-9709-3D6DE887A552}"/>
          </ac:picMkLst>
        </pc:picChg>
        <pc:picChg chg="del mod">
          <ac:chgData name="Prathmesh Parmar" userId="64b306267cb1fc20" providerId="LiveId" clId="{29A2F70C-3B0B-4C2A-9E3D-A763345FA86E}" dt="2017-11-24T03:02:52.965" v="247" actId="478"/>
          <ac:picMkLst>
            <pc:docMk/>
            <pc:sldMk cId="1777601589" sldId="279"/>
            <ac:picMk id="8" creationId="{00000000-0000-0000-0000-000000000000}"/>
          </ac:picMkLst>
        </pc:picChg>
        <pc:picChg chg="del">
          <ac:chgData name="Prathmesh Parmar" userId="64b306267cb1fc20" providerId="LiveId" clId="{29A2F70C-3B0B-4C2A-9E3D-A763345FA86E}" dt="2017-11-24T03:03:19.570" v="251" actId="478"/>
          <ac:picMkLst>
            <pc:docMk/>
            <pc:sldMk cId="1777601589" sldId="279"/>
            <ac:picMk id="9" creationId="{00000000-0000-0000-0000-000000000000}"/>
          </ac:picMkLst>
        </pc:picChg>
        <pc:cxnChg chg="del">
          <ac:chgData name="Prathmesh Parmar" userId="64b306267cb1fc20" providerId="LiveId" clId="{29A2F70C-3B0B-4C2A-9E3D-A763345FA86E}" dt="2017-11-24T03:03:21.783" v="252" actId="26606"/>
          <ac:cxnSpMkLst>
            <pc:docMk/>
            <pc:sldMk cId="1777601589" sldId="279"/>
            <ac:cxnSpMk id="32" creationId="{00000000-0000-0000-0000-000000000000}"/>
          </ac:cxnSpMkLst>
        </pc:cxnChg>
        <pc:cxnChg chg="del">
          <ac:chgData name="Prathmesh Parmar" userId="64b306267cb1fc20" providerId="LiveId" clId="{29A2F70C-3B0B-4C2A-9E3D-A763345FA86E}" dt="2017-11-24T03:03:21.783" v="252" actId="26606"/>
          <ac:cxnSpMkLst>
            <pc:docMk/>
            <pc:sldMk cId="1777601589" sldId="279"/>
            <ac:cxnSpMk id="34" creationId="{00000000-0000-0000-0000-000000000000}"/>
          </ac:cxnSpMkLst>
        </pc:cxnChg>
        <pc:cxnChg chg="add del">
          <ac:chgData name="Prathmesh Parmar" userId="64b306267cb1fc20" providerId="LiveId" clId="{29A2F70C-3B0B-4C2A-9E3D-A763345FA86E}" dt="2017-11-24T04:01:40.103" v="331" actId="26606"/>
          <ac:cxnSpMkLst>
            <pc:docMk/>
            <pc:sldMk cId="1777601589" sldId="279"/>
            <ac:cxnSpMk id="46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04:21.238" v="347" actId="26606"/>
          <ac:cxnSpMkLst>
            <pc:docMk/>
            <pc:sldMk cId="1777601589" sldId="279"/>
            <ac:cxnSpMk id="53" creationId="{38FB9660-F42F-4313-BBC4-47C007FE484C}"/>
          </ac:cxnSpMkLst>
        </pc:cxnChg>
      </pc:sldChg>
      <pc:sldChg chg="addSp delSp modSp mod setBg">
        <pc:chgData name="Prathmesh Parmar" userId="64b306267cb1fc20" providerId="LiveId" clId="{29A2F70C-3B0B-4C2A-9E3D-A763345FA86E}" dt="2017-11-24T02:43:12.453" v="177" actId="27614"/>
        <pc:sldMkLst>
          <pc:docMk/>
          <pc:sldMk cId="2035249432" sldId="280"/>
        </pc:sldMkLst>
        <pc:spChg chg="mod ord">
          <ac:chgData name="Prathmesh Parmar" userId="64b306267cb1fc20" providerId="LiveId" clId="{29A2F70C-3B0B-4C2A-9E3D-A763345FA86E}" dt="2017-11-24T02:43:01.252" v="176" actId="26606"/>
          <ac:spMkLst>
            <pc:docMk/>
            <pc:sldMk cId="2035249432" sldId="280"/>
            <ac:spMk id="2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43:01.252" v="176" actId="26606"/>
          <ac:spMkLst>
            <pc:docMk/>
            <pc:sldMk cId="2035249432" sldId="280"/>
            <ac:spMk id="18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43:01.252" v="176" actId="26606"/>
          <ac:spMkLst>
            <pc:docMk/>
            <pc:sldMk cId="2035249432" sldId="280"/>
            <ac:spMk id="20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43:01.244" v="175" actId="26606"/>
          <ac:spMkLst>
            <pc:docMk/>
            <pc:sldMk cId="2035249432" sldId="280"/>
            <ac:spMk id="25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2:43:01.252" v="176" actId="26606"/>
          <ac:spMkLst>
            <pc:docMk/>
            <pc:sldMk cId="2035249432" sldId="280"/>
            <ac:spMk id="29" creationId="{A4AC5506-6312-4701-8D3C-40187889A947}"/>
          </ac:spMkLst>
        </pc:spChg>
        <pc:picChg chg="add mod">
          <ac:chgData name="Prathmesh Parmar" userId="64b306267cb1fc20" providerId="LiveId" clId="{29A2F70C-3B0B-4C2A-9E3D-A763345FA86E}" dt="2017-11-24T02:43:12.453" v="177" actId="27614"/>
          <ac:picMkLst>
            <pc:docMk/>
            <pc:sldMk cId="2035249432" sldId="280"/>
            <ac:picMk id="3" creationId="{E64D9CB7-8EBD-405B-86E4-2846C2E9AF3F}"/>
          </ac:picMkLst>
        </pc:picChg>
        <pc:picChg chg="del">
          <ac:chgData name="Prathmesh Parmar" userId="64b306267cb1fc20" providerId="LiveId" clId="{29A2F70C-3B0B-4C2A-9E3D-A763345FA86E}" dt="2017-11-24T02:42:39.201" v="172" actId="478"/>
          <ac:picMkLst>
            <pc:docMk/>
            <pc:sldMk cId="2035249432" sldId="280"/>
            <ac:picMk id="4" creationId="{00000000-0000-0000-0000-000000000000}"/>
          </ac:picMkLst>
        </pc:picChg>
        <pc:cxnChg chg="add del">
          <ac:chgData name="Prathmesh Parmar" userId="64b306267cb1fc20" providerId="LiveId" clId="{29A2F70C-3B0B-4C2A-9E3D-A763345FA86E}" dt="2017-11-24T02:43:01.244" v="175" actId="26606"/>
          <ac:cxnSpMkLst>
            <pc:docMk/>
            <pc:sldMk cId="2035249432" sldId="280"/>
            <ac:cxnSpMk id="27" creationId="{38FB9660-F42F-4313-BBC4-47C007FE484C}"/>
          </ac:cxnSpMkLst>
        </pc:cxnChg>
      </pc:sldChg>
      <pc:sldChg chg="addSp delSp modSp mod setBg">
        <pc:chgData name="Prathmesh Parmar" userId="64b306267cb1fc20" providerId="LiveId" clId="{29A2F70C-3B0B-4C2A-9E3D-A763345FA86E}" dt="2017-11-24T04:12:03.481" v="358" actId="26606"/>
        <pc:sldMkLst>
          <pc:docMk/>
          <pc:sldMk cId="2073480559" sldId="281"/>
        </pc:sldMkLst>
        <pc:spChg chg="mod ord">
          <ac:chgData name="Prathmesh Parmar" userId="64b306267cb1fc20" providerId="LiveId" clId="{29A2F70C-3B0B-4C2A-9E3D-A763345FA86E}" dt="2017-11-24T02:08:09.935" v="77" actId="20577"/>
          <ac:spMkLst>
            <pc:docMk/>
            <pc:sldMk cId="2073480559" sldId="281"/>
            <ac:spMk id="2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06:46.672" v="53" actId="26606"/>
          <ac:spMkLst>
            <pc:docMk/>
            <pc:sldMk cId="2073480559" sldId="281"/>
            <ac:spMk id="9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06:46.672" v="53" actId="26606"/>
          <ac:spMkLst>
            <pc:docMk/>
            <pc:sldMk cId="2073480559" sldId="281"/>
            <ac:spMk id="11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06:35.810" v="42" actId="26606"/>
          <ac:spMkLst>
            <pc:docMk/>
            <pc:sldMk cId="2073480559" sldId="281"/>
            <ac:spMk id="16" creationId="{D4771268-CB57-404A-9271-370EB28F6090}"/>
          </ac:spMkLst>
        </pc:spChg>
        <pc:spChg chg="add del">
          <ac:chgData name="Prathmesh Parmar" userId="64b306267cb1fc20" providerId="LiveId" clId="{29A2F70C-3B0B-4C2A-9E3D-A763345FA86E}" dt="2017-11-24T02:06:38.430" v="44" actId="26606"/>
          <ac:spMkLst>
            <pc:docMk/>
            <pc:sldMk cId="2073480559" sldId="281"/>
            <ac:spMk id="19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2:06:40.556" v="46" actId="26606"/>
          <ac:spMkLst>
            <pc:docMk/>
            <pc:sldMk cId="2073480559" sldId="281"/>
            <ac:spMk id="21" creationId="{5FE860FF-6214-458C-B8B6-840D3D4BD8AE}"/>
          </ac:spMkLst>
        </pc:spChg>
        <pc:spChg chg="add del">
          <ac:chgData name="Prathmesh Parmar" userId="64b306267cb1fc20" providerId="LiveId" clId="{29A2F70C-3B0B-4C2A-9E3D-A763345FA86E}" dt="2017-11-24T02:06:41.483" v="48" actId="26606"/>
          <ac:spMkLst>
            <pc:docMk/>
            <pc:sldMk cId="2073480559" sldId="281"/>
            <ac:spMk id="24" creationId="{D4771268-CB57-404A-9271-370EB28F6090}"/>
          </ac:spMkLst>
        </pc:spChg>
        <pc:spChg chg="add del">
          <ac:chgData name="Prathmesh Parmar" userId="64b306267cb1fc20" providerId="LiveId" clId="{29A2F70C-3B0B-4C2A-9E3D-A763345FA86E}" dt="2017-11-24T02:06:44.824" v="50" actId="26606"/>
          <ac:spMkLst>
            <pc:docMk/>
            <pc:sldMk cId="2073480559" sldId="281"/>
            <ac:spMk id="26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2:06:46.657" v="52" actId="26606"/>
          <ac:spMkLst>
            <pc:docMk/>
            <pc:sldMk cId="2073480559" sldId="281"/>
            <ac:spMk id="29" creationId="{A4AC5506-6312-4701-8D3C-40187889A947}"/>
          </ac:spMkLst>
        </pc:spChg>
        <pc:spChg chg="add del">
          <ac:chgData name="Prathmesh Parmar" userId="64b306267cb1fc20" providerId="LiveId" clId="{29A2F70C-3B0B-4C2A-9E3D-A763345FA86E}" dt="2017-11-24T02:07:31.179" v="58" actId="26606"/>
          <ac:spMkLst>
            <pc:docMk/>
            <pc:sldMk cId="2073480559" sldId="281"/>
            <ac:spMk id="31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12:03.481" v="358" actId="26606"/>
          <ac:spMkLst>
            <pc:docMk/>
            <pc:sldMk cId="2073480559" sldId="281"/>
            <ac:spMk id="37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12:03.481" v="358" actId="26606"/>
          <ac:spMkLst>
            <pc:docMk/>
            <pc:sldMk cId="2073480559" sldId="281"/>
            <ac:spMk id="44" creationId="{AB45A142-4255-493C-8284-5D566C121B10}"/>
          </ac:spMkLst>
        </pc:spChg>
        <pc:picChg chg="del">
          <ac:chgData name="Prathmesh Parmar" userId="64b306267cb1fc20" providerId="LiveId" clId="{29A2F70C-3B0B-4C2A-9E3D-A763345FA86E}" dt="2017-11-24T02:05:59.602" v="39" actId="478"/>
          <ac:picMkLst>
            <pc:docMk/>
            <pc:sldMk cId="2073480559" sldId="281"/>
            <ac:picMk id="4" creationId="{00000000-0000-0000-0000-000000000000}"/>
          </ac:picMkLst>
        </pc:picChg>
        <pc:picChg chg="add del mod">
          <ac:chgData name="Prathmesh Parmar" userId="64b306267cb1fc20" providerId="LiveId" clId="{29A2F70C-3B0B-4C2A-9E3D-A763345FA86E}" dt="2017-11-24T02:07:14.474" v="55" actId="478"/>
          <ac:picMkLst>
            <pc:docMk/>
            <pc:sldMk cId="2073480559" sldId="281"/>
            <ac:picMk id="5" creationId="{F71C0326-F7EB-4F3C-BD79-632BD08FA7FB}"/>
          </ac:picMkLst>
        </pc:picChg>
        <pc:picChg chg="add mod">
          <ac:chgData name="Prathmesh Parmar" userId="64b306267cb1fc20" providerId="LiveId" clId="{29A2F70C-3B0B-4C2A-9E3D-A763345FA86E}" dt="2017-11-24T04:12:03.481" v="358" actId="26606"/>
          <ac:picMkLst>
            <pc:docMk/>
            <pc:sldMk cId="2073480559" sldId="281"/>
            <ac:picMk id="7" creationId="{AF0F3B06-D68C-417B-8774-8C9F47DBC08B}"/>
          </ac:picMkLst>
        </pc:picChg>
        <pc:cxnChg chg="add del">
          <ac:chgData name="Prathmesh Parmar" userId="64b306267cb1fc20" providerId="LiveId" clId="{29A2F70C-3B0B-4C2A-9E3D-A763345FA86E}" dt="2017-11-24T02:06:38.430" v="44" actId="26606"/>
          <ac:cxnSpMkLst>
            <pc:docMk/>
            <pc:sldMk cId="2073480559" sldId="281"/>
            <ac:cxnSpMk id="18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2:06:40.556" v="46" actId="26606"/>
          <ac:cxnSpMkLst>
            <pc:docMk/>
            <pc:sldMk cId="2073480559" sldId="281"/>
            <ac:cxnSpMk id="20" creationId="{0F80B1E9-A8C1-4802-BFFD-7FC81CD2112C}"/>
          </ac:cxnSpMkLst>
        </pc:cxnChg>
        <pc:cxnChg chg="add del">
          <ac:chgData name="Prathmesh Parmar" userId="64b306267cb1fc20" providerId="LiveId" clId="{29A2F70C-3B0B-4C2A-9E3D-A763345FA86E}" dt="2017-11-24T02:06:40.556" v="46" actId="26606"/>
          <ac:cxnSpMkLst>
            <pc:docMk/>
            <pc:sldMk cId="2073480559" sldId="281"/>
            <ac:cxnSpMk id="22" creationId="{6079A69E-2DBC-4FA4-8495-9B37C56A910E}"/>
          </ac:cxnSpMkLst>
        </pc:cxnChg>
        <pc:cxnChg chg="add del">
          <ac:chgData name="Prathmesh Parmar" userId="64b306267cb1fc20" providerId="LiveId" clId="{29A2F70C-3B0B-4C2A-9E3D-A763345FA86E}" dt="2017-11-24T02:06:44.824" v="50" actId="26606"/>
          <ac:cxnSpMkLst>
            <pc:docMk/>
            <pc:sldMk cId="2073480559" sldId="281"/>
            <ac:cxnSpMk id="27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2:07:31.179" v="58" actId="26606"/>
          <ac:cxnSpMkLst>
            <pc:docMk/>
            <pc:sldMk cId="2073480559" sldId="281"/>
            <ac:cxnSpMk id="32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12:03.481" v="358" actId="26606"/>
          <ac:cxnSpMkLst>
            <pc:docMk/>
            <pc:sldMk cId="2073480559" sldId="281"/>
            <ac:cxnSpMk id="39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12:03.481" v="358" actId="26606"/>
          <ac:cxnSpMkLst>
            <pc:docMk/>
            <pc:sldMk cId="2073480559" sldId="281"/>
            <ac:cxnSpMk id="46" creationId="{38FB9660-F42F-4313-BBC4-47C007FE484C}"/>
          </ac:cxnSpMkLst>
        </pc:cxnChg>
      </pc:sldChg>
      <pc:sldChg chg="addSp delSp modSp mod setBg">
        <pc:chgData name="Prathmesh Parmar" userId="64b306267cb1fc20" providerId="LiveId" clId="{29A2F70C-3B0B-4C2A-9E3D-A763345FA86E}" dt="2017-11-24T02:42:24.609" v="171" actId="14100"/>
        <pc:sldMkLst>
          <pc:docMk/>
          <pc:sldMk cId="3997782145" sldId="282"/>
        </pc:sldMkLst>
        <pc:spChg chg="mod ord">
          <ac:chgData name="Prathmesh Parmar" userId="64b306267cb1fc20" providerId="LiveId" clId="{29A2F70C-3B0B-4C2A-9E3D-A763345FA86E}" dt="2017-11-24T02:42:13.507" v="168" actId="26606"/>
          <ac:spMkLst>
            <pc:docMk/>
            <pc:sldMk cId="3997782145" sldId="282"/>
            <ac:spMk id="2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42:13.507" v="168" actId="26606"/>
          <ac:spMkLst>
            <pc:docMk/>
            <pc:sldMk cId="3997782145" sldId="282"/>
            <ac:spMk id="9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42:13.507" v="168" actId="26606"/>
          <ac:spMkLst>
            <pc:docMk/>
            <pc:sldMk cId="3997782145" sldId="282"/>
            <ac:spMk id="11" creationId="{00000000-0000-0000-0000-000000000000}"/>
          </ac:spMkLst>
        </pc:spChg>
        <pc:spChg chg="add">
          <ac:chgData name="Prathmesh Parmar" userId="64b306267cb1fc20" providerId="LiveId" clId="{29A2F70C-3B0B-4C2A-9E3D-A763345FA86E}" dt="2017-11-24T02:42:13.507" v="168" actId="26606"/>
          <ac:spMkLst>
            <pc:docMk/>
            <pc:sldMk cId="3997782145" sldId="282"/>
            <ac:spMk id="13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2:41:54.198" v="163" actId="26606"/>
          <ac:spMkLst>
            <pc:docMk/>
            <pc:sldMk cId="3997782145" sldId="282"/>
            <ac:spMk id="16" creationId="{1707FC24-6981-43D9-B525-C7832BA22463}"/>
          </ac:spMkLst>
        </pc:spChg>
        <pc:picChg chg="del">
          <ac:chgData name="Prathmesh Parmar" userId="64b306267cb1fc20" providerId="LiveId" clId="{29A2F70C-3B0B-4C2A-9E3D-A763345FA86E}" dt="2017-11-24T02:13:17.030" v="149" actId="478"/>
          <ac:picMkLst>
            <pc:docMk/>
            <pc:sldMk cId="3997782145" sldId="282"/>
            <ac:picMk id="4" creationId="{00000000-0000-0000-0000-000000000000}"/>
          </ac:picMkLst>
        </pc:picChg>
        <pc:picChg chg="add del mod">
          <ac:chgData name="Prathmesh Parmar" userId="64b306267cb1fc20" providerId="LiveId" clId="{29A2F70C-3B0B-4C2A-9E3D-A763345FA86E}" dt="2017-11-24T02:13:27.711" v="152" actId="478"/>
          <ac:picMkLst>
            <pc:docMk/>
            <pc:sldMk cId="3997782145" sldId="282"/>
            <ac:picMk id="5" creationId="{599604D4-88B1-4B74-A8FE-F72A9DADD550}"/>
          </ac:picMkLst>
        </pc:picChg>
        <pc:picChg chg="add del mod">
          <ac:chgData name="Prathmesh Parmar" userId="64b306267cb1fc20" providerId="LiveId" clId="{29A2F70C-3B0B-4C2A-9E3D-A763345FA86E}" dt="2017-11-24T02:42:01.909" v="165" actId="478"/>
          <ac:picMkLst>
            <pc:docMk/>
            <pc:sldMk cId="3997782145" sldId="282"/>
            <ac:picMk id="7" creationId="{4EC4228F-026A-4A48-AA02-7BDD91F058EF}"/>
          </ac:picMkLst>
        </pc:picChg>
        <pc:picChg chg="add mod">
          <ac:chgData name="Prathmesh Parmar" userId="64b306267cb1fc20" providerId="LiveId" clId="{29A2F70C-3B0B-4C2A-9E3D-A763345FA86E}" dt="2017-11-24T02:42:24.609" v="171" actId="14100"/>
          <ac:picMkLst>
            <pc:docMk/>
            <pc:sldMk cId="3997782145" sldId="282"/>
            <ac:picMk id="10" creationId="{D027F931-DBEB-4F9B-A314-BD1630D606EA}"/>
          </ac:picMkLst>
        </pc:picChg>
        <pc:cxnChg chg="add">
          <ac:chgData name="Prathmesh Parmar" userId="64b306267cb1fc20" providerId="LiveId" clId="{29A2F70C-3B0B-4C2A-9E3D-A763345FA86E}" dt="2017-11-24T02:42:13.507" v="168" actId="26606"/>
          <ac:cxnSpMkLst>
            <pc:docMk/>
            <pc:sldMk cId="3997782145" sldId="282"/>
            <ac:cxnSpMk id="18" creationId="{38FB9660-F42F-4313-BBC4-47C007FE484C}"/>
          </ac:cxnSpMkLst>
        </pc:cxnChg>
      </pc:sldChg>
      <pc:sldChg chg="addSp delSp modSp mod setBg setClrOvrMap">
        <pc:chgData name="Prathmesh Parmar" userId="64b306267cb1fc20" providerId="LiveId" clId="{29A2F70C-3B0B-4C2A-9E3D-A763345FA86E}" dt="2017-11-24T02:44:50.517" v="244" actId="14100"/>
        <pc:sldMkLst>
          <pc:docMk/>
          <pc:sldMk cId="2332161676" sldId="286"/>
        </pc:sldMkLst>
        <pc:spChg chg="mod ord">
          <ac:chgData name="Prathmesh Parmar" userId="64b306267cb1fc20" providerId="LiveId" clId="{29A2F70C-3B0B-4C2A-9E3D-A763345FA86E}" dt="2017-11-24T02:44:50.517" v="244" actId="14100"/>
          <ac:spMkLst>
            <pc:docMk/>
            <pc:sldMk cId="2332161676" sldId="286"/>
            <ac:spMk id="2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2:44:15.215" v="182" actId="26606"/>
          <ac:spMkLst>
            <pc:docMk/>
            <pc:sldMk cId="2332161676" sldId="286"/>
            <ac:spMk id="9" creationId="{00000000-0000-0000-0000-000000000000}"/>
          </ac:spMkLst>
        </pc:spChg>
        <pc:spChg chg="add">
          <ac:chgData name="Prathmesh Parmar" userId="64b306267cb1fc20" providerId="LiveId" clId="{29A2F70C-3B0B-4C2A-9E3D-A763345FA86E}" dt="2017-11-24T02:44:15.215" v="182" actId="26606"/>
          <ac:spMkLst>
            <pc:docMk/>
            <pc:sldMk cId="2332161676" sldId="286"/>
            <ac:spMk id="16" creationId="{AB45A142-4255-493C-8284-5D566C121B10}"/>
          </ac:spMkLst>
        </pc:spChg>
        <pc:picChg chg="del mod">
          <ac:chgData name="Prathmesh Parmar" userId="64b306267cb1fc20" providerId="LiveId" clId="{29A2F70C-3B0B-4C2A-9E3D-A763345FA86E}" dt="2017-11-24T02:44:07.950" v="180" actId="478"/>
          <ac:picMkLst>
            <pc:docMk/>
            <pc:sldMk cId="2332161676" sldId="286"/>
            <ac:picMk id="4" creationId="{00000000-0000-0000-0000-000000000000}"/>
          </ac:picMkLst>
        </pc:picChg>
        <pc:picChg chg="add mod">
          <ac:chgData name="Prathmesh Parmar" userId="64b306267cb1fc20" providerId="LiveId" clId="{29A2F70C-3B0B-4C2A-9E3D-A763345FA86E}" dt="2017-11-24T02:44:15.215" v="182" actId="26606"/>
          <ac:picMkLst>
            <pc:docMk/>
            <pc:sldMk cId="2332161676" sldId="286"/>
            <ac:picMk id="6" creationId="{0FB25E4D-36B4-4972-AAA5-D398D007CBEE}"/>
          </ac:picMkLst>
        </pc:picChg>
        <pc:cxnChg chg="del">
          <ac:chgData name="Prathmesh Parmar" userId="64b306267cb1fc20" providerId="LiveId" clId="{29A2F70C-3B0B-4C2A-9E3D-A763345FA86E}" dt="2017-11-24T02:44:15.215" v="182" actId="26606"/>
          <ac:cxnSpMkLst>
            <pc:docMk/>
            <pc:sldMk cId="2332161676" sldId="286"/>
            <ac:cxnSpMk id="11" creationId="{00000000-0000-0000-0000-000000000000}"/>
          </ac:cxnSpMkLst>
        </pc:cxnChg>
        <pc:cxnChg chg="add">
          <ac:chgData name="Prathmesh Parmar" userId="64b306267cb1fc20" providerId="LiveId" clId="{29A2F70C-3B0B-4C2A-9E3D-A763345FA86E}" dt="2017-11-24T02:44:15.215" v="182" actId="26606"/>
          <ac:cxnSpMkLst>
            <pc:docMk/>
            <pc:sldMk cId="2332161676" sldId="286"/>
            <ac:cxnSpMk id="18" creationId="{38FB9660-F42F-4313-BBC4-47C007FE484C}"/>
          </ac:cxnSpMkLst>
        </pc:cxnChg>
      </pc:sldChg>
      <pc:sldChg chg="addSp delSp modSp mod ord setBg">
        <pc:chgData name="Prathmesh Parmar" userId="64b306267cb1fc20" providerId="LiveId" clId="{29A2F70C-3B0B-4C2A-9E3D-A763345FA86E}" dt="2017-11-24T03:24:35.673" v="269" actId="26606"/>
        <pc:sldMkLst>
          <pc:docMk/>
          <pc:sldMk cId="1731707441" sldId="290"/>
        </pc:sldMkLst>
        <pc:spChg chg="add del mod">
          <ac:chgData name="Prathmesh Parmar" userId="64b306267cb1fc20" providerId="LiveId" clId="{29A2F70C-3B0B-4C2A-9E3D-A763345FA86E}" dt="2017-11-24T03:24:14.235" v="268" actId="26606"/>
          <ac:spMkLst>
            <pc:docMk/>
            <pc:sldMk cId="1731707441" sldId="290"/>
            <ac:spMk id="2" creationId="{D49E0E23-35F6-410B-9521-350B1AB7346B}"/>
          </ac:spMkLst>
        </pc:spChg>
        <pc:spChg chg="add del mod">
          <ac:chgData name="Prathmesh Parmar" userId="64b306267cb1fc20" providerId="LiveId" clId="{29A2F70C-3B0B-4C2A-9E3D-A763345FA86E}" dt="2017-11-24T03:24:14.235" v="268" actId="26606"/>
          <ac:spMkLst>
            <pc:docMk/>
            <pc:sldMk cId="1731707441" sldId="290"/>
            <ac:spMk id="3" creationId="{6D726248-3E8A-40A1-ABF5-37F12F69F185}"/>
          </ac:spMkLst>
        </pc:spChg>
        <pc:spChg chg="add del">
          <ac:chgData name="Prathmesh Parmar" userId="64b306267cb1fc20" providerId="LiveId" clId="{29A2F70C-3B0B-4C2A-9E3D-A763345FA86E}" dt="2017-11-24T03:22:12.696" v="263" actId="26606"/>
          <ac:spMkLst>
            <pc:docMk/>
            <pc:sldMk cId="1731707441" sldId="290"/>
            <ac:spMk id="78" creationId="{32BC26D8-82FB-445E-AA49-62A77D7C1EE0}"/>
          </ac:spMkLst>
        </pc:spChg>
        <pc:spChg chg="add del">
          <ac:chgData name="Prathmesh Parmar" userId="64b306267cb1fc20" providerId="LiveId" clId="{29A2F70C-3B0B-4C2A-9E3D-A763345FA86E}" dt="2017-11-24T03:22:12.696" v="263" actId="26606"/>
          <ac:spMkLst>
            <pc:docMk/>
            <pc:sldMk cId="1731707441" sldId="290"/>
            <ac:spMk id="80" creationId="{CB44330D-EA18-4254-AA95-EB49948539B8}"/>
          </ac:spMkLst>
        </pc:spChg>
        <pc:spChg chg="add del">
          <ac:chgData name="Prathmesh Parmar" userId="64b306267cb1fc20" providerId="LiveId" clId="{29A2F70C-3B0B-4C2A-9E3D-A763345FA86E}" dt="2017-11-24T03:22:13.974" v="266" actId="26606"/>
          <ac:spMkLst>
            <pc:docMk/>
            <pc:sldMk cId="1731707441" sldId="290"/>
            <ac:spMk id="14345" creationId="{00000000-0000-0000-0000-000000000000}"/>
          </ac:spMkLst>
        </pc:spChg>
        <pc:picChg chg="mod">
          <ac:chgData name="Prathmesh Parmar" userId="64b306267cb1fc20" providerId="LiveId" clId="{29A2F70C-3B0B-4C2A-9E3D-A763345FA86E}" dt="2017-11-24T03:22:13.974" v="266" actId="26606"/>
          <ac:picMkLst>
            <pc:docMk/>
            <pc:sldMk cId="1731707441" sldId="290"/>
            <ac:picMk id="14338" creationId="{00000000-0000-0000-0000-000000000000}"/>
          </ac:picMkLst>
        </pc:picChg>
      </pc:sldChg>
      <pc:sldChg chg="addSp delSp modSp add mod setBg setClrOvrMap">
        <pc:chgData name="Prathmesh Parmar" userId="64b306267cb1fc20" providerId="LiveId" clId="{29A2F70C-3B0B-4C2A-9E3D-A763345FA86E}" dt="2017-11-24T04:12:07.670" v="361" actId="26606"/>
        <pc:sldMkLst>
          <pc:docMk/>
          <pc:sldMk cId="743569605" sldId="291"/>
        </pc:sldMkLst>
        <pc:spChg chg="mod ord">
          <ac:chgData name="Prathmesh Parmar" userId="64b306267cb1fc20" providerId="LiveId" clId="{29A2F70C-3B0B-4C2A-9E3D-A763345FA86E}" dt="2017-11-24T04:12:07.670" v="361" actId="26606"/>
          <ac:spMkLst>
            <pc:docMk/>
            <pc:sldMk cId="743569605" sldId="291"/>
            <ac:spMk id="2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2:08:55.792" v="95" actId="26606"/>
          <ac:spMkLst>
            <pc:docMk/>
            <pc:sldMk cId="743569605" sldId="291"/>
            <ac:spMk id="37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2:08:53.420" v="92" actId="26606"/>
          <ac:spMkLst>
            <pc:docMk/>
            <pc:sldMk cId="743569605" sldId="291"/>
            <ac:spMk id="44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2:08:55.780" v="94" actId="26606"/>
          <ac:spMkLst>
            <pc:docMk/>
            <pc:sldMk cId="743569605" sldId="291"/>
            <ac:spMk id="48" creationId="{047C8CCB-F95D-4249-92DD-651249D3535A}"/>
          </ac:spMkLst>
        </pc:spChg>
        <pc:spChg chg="add del">
          <ac:chgData name="Prathmesh Parmar" userId="64b306267cb1fc20" providerId="LiveId" clId="{29A2F70C-3B0B-4C2A-9E3D-A763345FA86E}" dt="2017-11-24T04:12:07.670" v="361" actId="26606"/>
          <ac:spMkLst>
            <pc:docMk/>
            <pc:sldMk cId="743569605" sldId="291"/>
            <ac:spMk id="50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12:07.670" v="361" actId="26606"/>
          <ac:spMkLst>
            <pc:docMk/>
            <pc:sldMk cId="743569605" sldId="291"/>
            <ac:spMk id="56" creationId="{1707FC24-6981-43D9-B525-C7832BA22463}"/>
          </ac:spMkLst>
        </pc:spChg>
        <pc:picChg chg="add mod">
          <ac:chgData name="Prathmesh Parmar" userId="64b306267cb1fc20" providerId="LiveId" clId="{29A2F70C-3B0B-4C2A-9E3D-A763345FA86E}" dt="2017-11-24T04:12:07.670" v="361" actId="26606"/>
          <ac:picMkLst>
            <pc:docMk/>
            <pc:sldMk cId="743569605" sldId="291"/>
            <ac:picMk id="4" creationId="{2AD96C74-B8A5-4C83-A721-E8AA3E23B5C7}"/>
          </ac:picMkLst>
        </pc:picChg>
        <pc:picChg chg="del">
          <ac:chgData name="Prathmesh Parmar" userId="64b306267cb1fc20" providerId="LiveId" clId="{29A2F70C-3B0B-4C2A-9E3D-A763345FA86E}" dt="2017-11-24T02:08:47.495" v="88" actId="478"/>
          <ac:picMkLst>
            <pc:docMk/>
            <pc:sldMk cId="743569605" sldId="291"/>
            <ac:picMk id="7" creationId="{AF0F3B06-D68C-417B-8774-8C9F47DBC08B}"/>
          </ac:picMkLst>
        </pc:picChg>
        <pc:cxnChg chg="add del">
          <ac:chgData name="Prathmesh Parmar" userId="64b306267cb1fc20" providerId="LiveId" clId="{29A2F70C-3B0B-4C2A-9E3D-A763345FA86E}" dt="2017-11-24T02:08:55.792" v="95" actId="26606"/>
          <ac:cxnSpMkLst>
            <pc:docMk/>
            <pc:sldMk cId="743569605" sldId="291"/>
            <ac:cxnSpMk id="39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2:08:53.420" v="92" actId="26606"/>
          <ac:cxnSpMkLst>
            <pc:docMk/>
            <pc:sldMk cId="743569605" sldId="291"/>
            <ac:cxnSpMk id="46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12:07.670" v="361" actId="26606"/>
          <ac:cxnSpMkLst>
            <pc:docMk/>
            <pc:sldMk cId="743569605" sldId="291"/>
            <ac:cxnSpMk id="51" creationId="{38FB9660-F42F-4313-BBC4-47C007FE484C}"/>
          </ac:cxnSpMkLst>
        </pc:cxnChg>
      </pc:sldChg>
      <pc:sldChg chg="addSp delSp modSp add">
        <pc:chgData name="Prathmesh Parmar" userId="64b306267cb1fc20" providerId="LiveId" clId="{29A2F70C-3B0B-4C2A-9E3D-A763345FA86E}" dt="2017-11-24T04:12:13.552" v="362" actId="26606"/>
        <pc:sldMkLst>
          <pc:docMk/>
          <pc:sldMk cId="2237764621" sldId="292"/>
        </pc:sldMkLst>
        <pc:spChg chg="ord">
          <ac:chgData name="Prathmesh Parmar" userId="64b306267cb1fc20" providerId="LiveId" clId="{29A2F70C-3B0B-4C2A-9E3D-A763345FA86E}" dt="2017-11-24T02:09:12.918" v="99" actId="26606"/>
          <ac:spMkLst>
            <pc:docMk/>
            <pc:sldMk cId="2237764621" sldId="292"/>
            <ac:spMk id="2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2:09:12.918" v="99" actId="26606"/>
          <ac:spMkLst>
            <pc:docMk/>
            <pc:sldMk cId="2237764621" sldId="292"/>
            <ac:spMk id="50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12:13.552" v="362" actId="26606"/>
          <ac:spMkLst>
            <pc:docMk/>
            <pc:sldMk cId="2237764621" sldId="292"/>
            <ac:spMk id="56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12:13.552" v="362" actId="26606"/>
          <ac:spMkLst>
            <pc:docMk/>
            <pc:sldMk cId="2237764621" sldId="292"/>
            <ac:spMk id="63" creationId="{AB45A142-4255-493C-8284-5D566C121B10}"/>
          </ac:spMkLst>
        </pc:spChg>
        <pc:picChg chg="del">
          <ac:chgData name="Prathmesh Parmar" userId="64b306267cb1fc20" providerId="LiveId" clId="{29A2F70C-3B0B-4C2A-9E3D-A763345FA86E}" dt="2017-11-24T02:09:10.381" v="97" actId="478"/>
          <ac:picMkLst>
            <pc:docMk/>
            <pc:sldMk cId="2237764621" sldId="292"/>
            <ac:picMk id="4" creationId="{2AD96C74-B8A5-4C83-A721-E8AA3E23B5C7}"/>
          </ac:picMkLst>
        </pc:picChg>
        <pc:picChg chg="add mod">
          <ac:chgData name="Prathmesh Parmar" userId="64b306267cb1fc20" providerId="LiveId" clId="{29A2F70C-3B0B-4C2A-9E3D-A763345FA86E}" dt="2017-11-24T04:12:13.552" v="362" actId="26606"/>
          <ac:picMkLst>
            <pc:docMk/>
            <pc:sldMk cId="2237764621" sldId="292"/>
            <ac:picMk id="5" creationId="{C02B89BB-A9DA-4429-BC8C-74C9183F11BF}"/>
          </ac:picMkLst>
        </pc:picChg>
        <pc:cxnChg chg="del">
          <ac:chgData name="Prathmesh Parmar" userId="64b306267cb1fc20" providerId="LiveId" clId="{29A2F70C-3B0B-4C2A-9E3D-A763345FA86E}" dt="2017-11-24T02:09:12.918" v="99" actId="26606"/>
          <ac:cxnSpMkLst>
            <pc:docMk/>
            <pc:sldMk cId="2237764621" sldId="292"/>
            <ac:cxnSpMk id="51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12:13.552" v="362" actId="26606"/>
          <ac:cxnSpMkLst>
            <pc:docMk/>
            <pc:sldMk cId="2237764621" sldId="292"/>
            <ac:cxnSpMk id="58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12:13.552" v="362" actId="26606"/>
          <ac:cxnSpMkLst>
            <pc:docMk/>
            <pc:sldMk cId="2237764621" sldId="292"/>
            <ac:cxnSpMk id="65" creationId="{38FB9660-F42F-4313-BBC4-47C007FE484C}"/>
          </ac:cxnSpMkLst>
        </pc:cxnChg>
      </pc:sldChg>
      <pc:sldChg chg="addSp delSp modSp add">
        <pc:chgData name="Prathmesh Parmar" userId="64b306267cb1fc20" providerId="LiveId" clId="{29A2F70C-3B0B-4C2A-9E3D-A763345FA86E}" dt="2017-11-24T04:12:17.762" v="363" actId="26606"/>
        <pc:sldMkLst>
          <pc:docMk/>
          <pc:sldMk cId="1119866172" sldId="293"/>
        </pc:sldMkLst>
        <pc:spChg chg="ord">
          <ac:chgData name="Prathmesh Parmar" userId="64b306267cb1fc20" providerId="LiveId" clId="{29A2F70C-3B0B-4C2A-9E3D-A763345FA86E}" dt="2017-11-24T02:09:27.547" v="103" actId="26606"/>
          <ac:spMkLst>
            <pc:docMk/>
            <pc:sldMk cId="1119866172" sldId="293"/>
            <ac:spMk id="2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2:09:27.547" v="103" actId="26606"/>
          <ac:spMkLst>
            <pc:docMk/>
            <pc:sldMk cId="1119866172" sldId="293"/>
            <ac:spMk id="56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12:17.762" v="363" actId="26606"/>
          <ac:spMkLst>
            <pc:docMk/>
            <pc:sldMk cId="1119866172" sldId="293"/>
            <ac:spMk id="63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12:17.762" v="363" actId="26606"/>
          <ac:spMkLst>
            <pc:docMk/>
            <pc:sldMk cId="1119866172" sldId="293"/>
            <ac:spMk id="70" creationId="{AB45A142-4255-493C-8284-5D566C121B10}"/>
          </ac:spMkLst>
        </pc:spChg>
        <pc:picChg chg="add mod">
          <ac:chgData name="Prathmesh Parmar" userId="64b306267cb1fc20" providerId="LiveId" clId="{29A2F70C-3B0B-4C2A-9E3D-A763345FA86E}" dt="2017-11-24T04:12:17.762" v="363" actId="26606"/>
          <ac:picMkLst>
            <pc:docMk/>
            <pc:sldMk cId="1119866172" sldId="293"/>
            <ac:picMk id="4" creationId="{BC11BFEF-5CC1-4E36-A374-77D4FE889D18}"/>
          </ac:picMkLst>
        </pc:picChg>
        <pc:picChg chg="del">
          <ac:chgData name="Prathmesh Parmar" userId="64b306267cb1fc20" providerId="LiveId" clId="{29A2F70C-3B0B-4C2A-9E3D-A763345FA86E}" dt="2017-11-24T02:09:25.289" v="101" actId="478"/>
          <ac:picMkLst>
            <pc:docMk/>
            <pc:sldMk cId="1119866172" sldId="293"/>
            <ac:picMk id="5" creationId="{C02B89BB-A9DA-4429-BC8C-74C9183F11BF}"/>
          </ac:picMkLst>
        </pc:picChg>
        <pc:cxnChg chg="del">
          <ac:chgData name="Prathmesh Parmar" userId="64b306267cb1fc20" providerId="LiveId" clId="{29A2F70C-3B0B-4C2A-9E3D-A763345FA86E}" dt="2017-11-24T02:09:27.547" v="103" actId="26606"/>
          <ac:cxnSpMkLst>
            <pc:docMk/>
            <pc:sldMk cId="1119866172" sldId="293"/>
            <ac:cxnSpMk id="58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12:17.762" v="363" actId="26606"/>
          <ac:cxnSpMkLst>
            <pc:docMk/>
            <pc:sldMk cId="1119866172" sldId="293"/>
            <ac:cxnSpMk id="65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12:17.762" v="363" actId="26606"/>
          <ac:cxnSpMkLst>
            <pc:docMk/>
            <pc:sldMk cId="1119866172" sldId="293"/>
            <ac:cxnSpMk id="72" creationId="{38FB9660-F42F-4313-BBC4-47C007FE484C}"/>
          </ac:cxnSpMkLst>
        </pc:cxnChg>
      </pc:sldChg>
      <pc:sldChg chg="addSp delSp modSp add">
        <pc:chgData name="Prathmesh Parmar" userId="64b306267cb1fc20" providerId="LiveId" clId="{29A2F70C-3B0B-4C2A-9E3D-A763345FA86E}" dt="2017-11-24T02:10:05.229" v="123" actId="26606"/>
        <pc:sldMkLst>
          <pc:docMk/>
          <pc:sldMk cId="2711209640" sldId="294"/>
        </pc:sldMkLst>
        <pc:spChg chg="mod ord">
          <ac:chgData name="Prathmesh Parmar" userId="64b306267cb1fc20" providerId="LiveId" clId="{29A2F70C-3B0B-4C2A-9E3D-A763345FA86E}" dt="2017-11-24T02:10:05.229" v="123" actId="26606"/>
          <ac:spMkLst>
            <pc:docMk/>
            <pc:sldMk cId="2711209640" sldId="294"/>
            <ac:spMk id="2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2:10:05.229" v="123" actId="26606"/>
          <ac:spMkLst>
            <pc:docMk/>
            <pc:sldMk cId="2711209640" sldId="294"/>
            <ac:spMk id="63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2:10:05.229" v="123" actId="26606"/>
          <ac:spMkLst>
            <pc:docMk/>
            <pc:sldMk cId="2711209640" sldId="294"/>
            <ac:spMk id="70" creationId="{1707FC24-6981-43D9-B525-C7832BA22463}"/>
          </ac:spMkLst>
        </pc:spChg>
        <pc:picChg chg="del">
          <ac:chgData name="Prathmesh Parmar" userId="64b306267cb1fc20" providerId="LiveId" clId="{29A2F70C-3B0B-4C2A-9E3D-A763345FA86E}" dt="2017-11-24T02:10:01.239" v="120" actId="478"/>
          <ac:picMkLst>
            <pc:docMk/>
            <pc:sldMk cId="2711209640" sldId="294"/>
            <ac:picMk id="4" creationId="{BC11BFEF-5CC1-4E36-A374-77D4FE889D18}"/>
          </ac:picMkLst>
        </pc:picChg>
        <pc:picChg chg="add mod">
          <ac:chgData name="Prathmesh Parmar" userId="64b306267cb1fc20" providerId="LiveId" clId="{29A2F70C-3B0B-4C2A-9E3D-A763345FA86E}" dt="2017-11-24T02:10:05.229" v="123" actId="26606"/>
          <ac:picMkLst>
            <pc:docMk/>
            <pc:sldMk cId="2711209640" sldId="294"/>
            <ac:picMk id="5" creationId="{34CFF783-A01A-4465-85B3-1BA5508466A1}"/>
          </ac:picMkLst>
        </pc:picChg>
        <pc:cxnChg chg="del">
          <ac:chgData name="Prathmesh Parmar" userId="64b306267cb1fc20" providerId="LiveId" clId="{29A2F70C-3B0B-4C2A-9E3D-A763345FA86E}" dt="2017-11-24T02:10:05.229" v="123" actId="26606"/>
          <ac:cxnSpMkLst>
            <pc:docMk/>
            <pc:sldMk cId="2711209640" sldId="294"/>
            <ac:cxnSpMk id="65" creationId="{38FB9660-F42F-4313-BBC4-47C007FE484C}"/>
          </ac:cxnSpMkLst>
        </pc:cxnChg>
      </pc:sldChg>
      <pc:sldChg chg="delSp">
        <pc:chgData name="Prathmesh Parmar" userId="64b306267cb1fc20" providerId="LiveId" clId="{29A2F70C-3B0B-4C2A-9E3D-A763345FA86E}" dt="2017-11-24T02:44:01.082" v="178" actId="478"/>
        <pc:sldMkLst>
          <pc:docMk/>
          <pc:sldMk cId="4278816822" sldId="295"/>
        </pc:sldMkLst>
        <pc:picChg chg="del">
          <ac:chgData name="Prathmesh Parmar" userId="64b306267cb1fc20" providerId="LiveId" clId="{29A2F70C-3B0B-4C2A-9E3D-A763345FA86E}" dt="2017-11-24T02:44:01.082" v="178" actId="478"/>
          <ac:picMkLst>
            <pc:docMk/>
            <pc:sldMk cId="4278816822" sldId="295"/>
            <ac:picMk id="2" creationId="{9880A1F3-D229-4BE0-AD01-2824D04265F7}"/>
          </ac:picMkLst>
        </pc:picChg>
      </pc:sldChg>
      <pc:sldChg chg="del">
        <pc:chgData name="Prathmesh Parmar" userId="64b306267cb1fc20" providerId="LiveId" clId="{29A2F70C-3B0B-4C2A-9E3D-A763345FA86E}" dt="2017-11-24T03:26:50.330" v="314" actId="2696"/>
        <pc:sldMkLst>
          <pc:docMk/>
          <pc:sldMk cId="3613220537" sldId="297"/>
        </pc:sldMkLst>
      </pc:sldChg>
      <pc:sldChg chg="addSp delSp modSp add">
        <pc:chgData name="Prathmesh Parmar" userId="64b306267cb1fc20" providerId="LiveId" clId="{29A2F70C-3B0B-4C2A-9E3D-A763345FA86E}" dt="2017-11-24T04:04:29.629" v="349" actId="27614"/>
        <pc:sldMkLst>
          <pc:docMk/>
          <pc:sldMk cId="3616774057" sldId="299"/>
        </pc:sldMkLst>
        <pc:spChg chg="add del">
          <ac:chgData name="Prathmesh Parmar" userId="64b306267cb1fc20" providerId="LiveId" clId="{29A2F70C-3B0B-4C2A-9E3D-A763345FA86E}" dt="2017-11-24T03:26:03.962" v="306" actId="27614"/>
          <ac:spMkLst>
            <pc:docMk/>
            <pc:sldMk cId="3616774057" sldId="299"/>
            <ac:spMk id="2" creationId="{2DCE0574-2FDD-45DA-BE4D-AAFC1266D404}"/>
          </ac:spMkLst>
        </pc:spChg>
        <pc:spChg chg="mod ord">
          <ac:chgData name="Prathmesh Parmar" userId="64b306267cb1fc20" providerId="LiveId" clId="{29A2F70C-3B0B-4C2A-9E3D-A763345FA86E}" dt="2017-11-24T04:04:25.226" v="348" actId="26606"/>
          <ac:spMkLst>
            <pc:docMk/>
            <pc:sldMk cId="3616774057" sldId="299"/>
            <ac:spMk id="5" creationId="{00000000-0000-0000-0000-000000000000}"/>
          </ac:spMkLst>
        </pc:spChg>
        <pc:spChg chg="add del">
          <ac:chgData name="Prathmesh Parmar" userId="64b306267cb1fc20" providerId="LiveId" clId="{29A2F70C-3B0B-4C2A-9E3D-A763345FA86E}" dt="2017-11-24T03:26:34.864" v="312" actId="26606"/>
          <ac:spMkLst>
            <pc:docMk/>
            <pc:sldMk cId="3616774057" sldId="299"/>
            <ac:spMk id="44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3:26:32.960" v="309" actId="26606"/>
          <ac:spMkLst>
            <pc:docMk/>
            <pc:sldMk cId="3616774057" sldId="299"/>
            <ac:spMk id="51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3:26:34.849" v="311" actId="26606"/>
          <ac:spMkLst>
            <pc:docMk/>
            <pc:sldMk cId="3616774057" sldId="299"/>
            <ac:spMk id="55" creationId="{047C8CCB-F95D-4249-92DD-651249D3535A}"/>
          </ac:spMkLst>
        </pc:spChg>
        <pc:spChg chg="add del">
          <ac:chgData name="Prathmesh Parmar" userId="64b306267cb1fc20" providerId="LiveId" clId="{29A2F70C-3B0B-4C2A-9E3D-A763345FA86E}" dt="2017-11-24T03:42:33.764" v="323" actId="26606"/>
          <ac:spMkLst>
            <pc:docMk/>
            <pc:sldMk cId="3616774057" sldId="299"/>
            <ac:spMk id="57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2:20.717" v="335" actId="26606"/>
          <ac:spMkLst>
            <pc:docMk/>
            <pc:sldMk cId="3616774057" sldId="299"/>
            <ac:spMk id="63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4:25.226" v="348" actId="26606"/>
          <ac:spMkLst>
            <pc:docMk/>
            <pc:sldMk cId="3616774057" sldId="299"/>
            <ac:spMk id="70" creationId="{1707FC24-6981-43D9-B525-C7832BA22463}"/>
          </ac:spMkLst>
        </pc:spChg>
        <pc:spChg chg="add">
          <ac:chgData name="Prathmesh Parmar" userId="64b306267cb1fc20" providerId="LiveId" clId="{29A2F70C-3B0B-4C2A-9E3D-A763345FA86E}" dt="2017-11-24T04:04:25.226" v="348" actId="26606"/>
          <ac:spMkLst>
            <pc:docMk/>
            <pc:sldMk cId="3616774057" sldId="299"/>
            <ac:spMk id="75" creationId="{AB45A142-4255-493C-8284-5D566C121B10}"/>
          </ac:spMkLst>
        </pc:spChg>
        <pc:picChg chg="del">
          <ac:chgData name="Prathmesh Parmar" userId="64b306267cb1fc20" providerId="LiveId" clId="{29A2F70C-3B0B-4C2A-9E3D-A763345FA86E}" dt="2017-11-24T03:25:58.207" v="304" actId="478"/>
          <ac:picMkLst>
            <pc:docMk/>
            <pc:sldMk cId="3616774057" sldId="299"/>
            <ac:picMk id="3" creationId="{4F43995B-8900-4E78-A280-0DB24C0CDEAC}"/>
          </ac:picMkLst>
        </pc:picChg>
        <pc:picChg chg="add del mod">
          <ac:chgData name="Prathmesh Parmar" userId="64b306267cb1fc20" providerId="LiveId" clId="{29A2F70C-3B0B-4C2A-9E3D-A763345FA86E}" dt="2017-11-24T03:42:29.857" v="321" actId="478"/>
          <ac:picMkLst>
            <pc:docMk/>
            <pc:sldMk cId="3616774057" sldId="299"/>
            <ac:picMk id="4" creationId="{DC5EC247-BBB6-4204-9470-3AA8A4EE6F8C}"/>
          </ac:picMkLst>
        </pc:picChg>
        <pc:picChg chg="add del mod">
          <ac:chgData name="Prathmesh Parmar" userId="64b306267cb1fc20" providerId="LiveId" clId="{29A2F70C-3B0B-4C2A-9E3D-A763345FA86E}" dt="2017-11-24T04:02:16.264" v="333" actId="478"/>
          <ac:picMkLst>
            <pc:docMk/>
            <pc:sldMk cId="3616774057" sldId="299"/>
            <ac:picMk id="6" creationId="{CDD6EDA0-71DA-4EF8-BFC4-76FC2AE3BB90}"/>
          </ac:picMkLst>
        </pc:picChg>
        <pc:picChg chg="add mod">
          <ac:chgData name="Prathmesh Parmar" userId="64b306267cb1fc20" providerId="LiveId" clId="{29A2F70C-3B0B-4C2A-9E3D-A763345FA86E}" dt="2017-11-24T04:04:29.629" v="349" actId="27614"/>
          <ac:picMkLst>
            <pc:docMk/>
            <pc:sldMk cId="3616774057" sldId="299"/>
            <ac:picMk id="7" creationId="{4A035557-50D3-4015-80EF-0FE50D798C35}"/>
          </ac:picMkLst>
        </pc:picChg>
        <pc:cxnChg chg="add del">
          <ac:chgData name="Prathmesh Parmar" userId="64b306267cb1fc20" providerId="LiveId" clId="{29A2F70C-3B0B-4C2A-9E3D-A763345FA86E}" dt="2017-11-24T03:26:34.864" v="312" actId="26606"/>
          <ac:cxnSpMkLst>
            <pc:docMk/>
            <pc:sldMk cId="3616774057" sldId="299"/>
            <ac:cxnSpMk id="46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3:26:32.960" v="309" actId="26606"/>
          <ac:cxnSpMkLst>
            <pc:docMk/>
            <pc:sldMk cId="3616774057" sldId="299"/>
            <ac:cxnSpMk id="53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3:42:33.764" v="323" actId="26606"/>
          <ac:cxnSpMkLst>
            <pc:docMk/>
            <pc:sldMk cId="3616774057" sldId="299"/>
            <ac:cxnSpMk id="58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02:20.717" v="335" actId="26606"/>
          <ac:cxnSpMkLst>
            <pc:docMk/>
            <pc:sldMk cId="3616774057" sldId="299"/>
            <ac:cxnSpMk id="65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04:25.226" v="348" actId="26606"/>
          <ac:cxnSpMkLst>
            <pc:docMk/>
            <pc:sldMk cId="3616774057" sldId="299"/>
            <ac:cxnSpMk id="77" creationId="{38FB9660-F42F-4313-BBC4-47C007FE484C}"/>
          </ac:cxnSpMkLst>
        </pc:cxnChg>
      </pc:sldChg>
      <pc:sldChg chg="addSp delSp modSp add">
        <pc:chgData name="Prathmesh Parmar" userId="64b306267cb1fc20" providerId="LiveId" clId="{29A2F70C-3B0B-4C2A-9E3D-A763345FA86E}" dt="2017-11-24T04:04:54.052" v="353" actId="27614"/>
        <pc:sldMkLst>
          <pc:docMk/>
          <pc:sldMk cId="1161432934" sldId="300"/>
        </pc:sldMkLst>
        <pc:spChg chg="mod ord">
          <ac:chgData name="Prathmesh Parmar" userId="64b306267cb1fc20" providerId="LiveId" clId="{29A2F70C-3B0B-4C2A-9E3D-A763345FA86E}" dt="2017-11-24T04:04:48.913" v="352" actId="26606"/>
          <ac:spMkLst>
            <pc:docMk/>
            <pc:sldMk cId="1161432934" sldId="300"/>
            <ac:spMk id="5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3:55:54.321" v="327" actId="26606"/>
          <ac:spMkLst>
            <pc:docMk/>
            <pc:sldMk cId="1161432934" sldId="300"/>
            <ac:spMk id="57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4:03.893" v="344" actId="26606"/>
          <ac:spMkLst>
            <pc:docMk/>
            <pc:sldMk cId="1161432934" sldId="300"/>
            <ac:spMk id="63" creationId="{AB45A142-4255-493C-8284-5D566C121B10}"/>
          </ac:spMkLst>
        </pc:spChg>
        <pc:spChg chg="add del">
          <ac:chgData name="Prathmesh Parmar" userId="64b306267cb1fc20" providerId="LiveId" clId="{29A2F70C-3B0B-4C2A-9E3D-A763345FA86E}" dt="2017-11-24T04:04:48.913" v="352" actId="26606"/>
          <ac:spMkLst>
            <pc:docMk/>
            <pc:sldMk cId="1161432934" sldId="300"/>
            <ac:spMk id="70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04:48.913" v="352" actId="26606"/>
          <ac:spMkLst>
            <pc:docMk/>
            <pc:sldMk cId="1161432934" sldId="300"/>
            <ac:spMk id="77" creationId="{AB45A142-4255-493C-8284-5D566C121B10}"/>
          </ac:spMkLst>
        </pc:spChg>
        <pc:picChg chg="add del mod">
          <ac:chgData name="Prathmesh Parmar" userId="64b306267cb1fc20" providerId="LiveId" clId="{29A2F70C-3B0B-4C2A-9E3D-A763345FA86E}" dt="2017-11-24T04:04:01.006" v="342" actId="478"/>
          <ac:picMkLst>
            <pc:docMk/>
            <pc:sldMk cId="1161432934" sldId="300"/>
            <ac:picMk id="2" creationId="{ADF721C8-4E02-4197-9C32-A69EFFD6EE22}"/>
          </ac:picMkLst>
        </pc:picChg>
        <pc:picChg chg="add del mod">
          <ac:chgData name="Prathmesh Parmar" userId="64b306267cb1fc20" providerId="LiveId" clId="{29A2F70C-3B0B-4C2A-9E3D-A763345FA86E}" dt="2017-11-24T04:04:45.725" v="350" actId="478"/>
          <ac:picMkLst>
            <pc:docMk/>
            <pc:sldMk cId="1161432934" sldId="300"/>
            <ac:picMk id="3" creationId="{E6D4353F-2A30-4DC6-928B-774A3D1685D2}"/>
          </ac:picMkLst>
        </pc:picChg>
        <pc:picChg chg="del">
          <ac:chgData name="Prathmesh Parmar" userId="64b306267cb1fc20" providerId="LiveId" clId="{29A2F70C-3B0B-4C2A-9E3D-A763345FA86E}" dt="2017-11-24T03:55:50.933" v="325" actId="478"/>
          <ac:picMkLst>
            <pc:docMk/>
            <pc:sldMk cId="1161432934" sldId="300"/>
            <ac:picMk id="4" creationId="{DC5EC247-BBB6-4204-9470-3AA8A4EE6F8C}"/>
          </ac:picMkLst>
        </pc:picChg>
        <pc:picChg chg="add mod">
          <ac:chgData name="Prathmesh Parmar" userId="64b306267cb1fc20" providerId="LiveId" clId="{29A2F70C-3B0B-4C2A-9E3D-A763345FA86E}" dt="2017-11-24T04:04:54.052" v="353" actId="27614"/>
          <ac:picMkLst>
            <pc:docMk/>
            <pc:sldMk cId="1161432934" sldId="300"/>
            <ac:picMk id="6" creationId="{073D12A1-A196-4818-BFE3-FFA9EE0BF540}"/>
          </ac:picMkLst>
        </pc:picChg>
        <pc:cxnChg chg="del">
          <ac:chgData name="Prathmesh Parmar" userId="64b306267cb1fc20" providerId="LiveId" clId="{29A2F70C-3B0B-4C2A-9E3D-A763345FA86E}" dt="2017-11-24T03:55:54.321" v="327" actId="26606"/>
          <ac:cxnSpMkLst>
            <pc:docMk/>
            <pc:sldMk cId="1161432934" sldId="300"/>
            <ac:cxnSpMk id="58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04:03.893" v="344" actId="26606"/>
          <ac:cxnSpMkLst>
            <pc:docMk/>
            <pc:sldMk cId="1161432934" sldId="300"/>
            <ac:cxnSpMk id="65" creationId="{38FB9660-F42F-4313-BBC4-47C007FE484C}"/>
          </ac:cxnSpMkLst>
        </pc:cxnChg>
        <pc:cxnChg chg="add del">
          <ac:chgData name="Prathmesh Parmar" userId="64b306267cb1fc20" providerId="LiveId" clId="{29A2F70C-3B0B-4C2A-9E3D-A763345FA86E}" dt="2017-11-24T04:04:48.913" v="352" actId="26606"/>
          <ac:cxnSpMkLst>
            <pc:docMk/>
            <pc:sldMk cId="1161432934" sldId="300"/>
            <ac:cxnSpMk id="72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04:48.913" v="352" actId="26606"/>
          <ac:cxnSpMkLst>
            <pc:docMk/>
            <pc:sldMk cId="1161432934" sldId="300"/>
            <ac:cxnSpMk id="79" creationId="{38FB9660-F42F-4313-BBC4-47C007FE484C}"/>
          </ac:cxnSpMkLst>
        </pc:cxnChg>
      </pc:sldChg>
      <pc:sldChg chg="addSp delSp modSp add">
        <pc:chgData name="Prathmesh Parmar" userId="64b306267cb1fc20" providerId="LiveId" clId="{29A2F70C-3B0B-4C2A-9E3D-A763345FA86E}" dt="2017-11-24T04:12:00.553" v="357" actId="27614"/>
        <pc:sldMkLst>
          <pc:docMk/>
          <pc:sldMk cId="3017232288" sldId="301"/>
        </pc:sldMkLst>
        <pc:spChg chg="mod ord">
          <ac:chgData name="Prathmesh Parmar" userId="64b306267cb1fc20" providerId="LiveId" clId="{29A2F70C-3B0B-4C2A-9E3D-A763345FA86E}" dt="2017-11-24T04:11:56.325" v="356" actId="26606"/>
          <ac:spMkLst>
            <pc:docMk/>
            <pc:sldMk cId="3017232288" sldId="301"/>
            <ac:spMk id="5" creationId="{00000000-0000-0000-0000-000000000000}"/>
          </ac:spMkLst>
        </pc:spChg>
        <pc:spChg chg="del">
          <ac:chgData name="Prathmesh Parmar" userId="64b306267cb1fc20" providerId="LiveId" clId="{29A2F70C-3B0B-4C2A-9E3D-A763345FA86E}" dt="2017-11-24T04:11:56.325" v="356" actId="26606"/>
          <ac:spMkLst>
            <pc:docMk/>
            <pc:sldMk cId="3017232288" sldId="301"/>
            <ac:spMk id="57" creationId="{AB45A142-4255-493C-8284-5D566C121B10}"/>
          </ac:spMkLst>
        </pc:spChg>
        <pc:spChg chg="add">
          <ac:chgData name="Prathmesh Parmar" userId="64b306267cb1fc20" providerId="LiveId" clId="{29A2F70C-3B0B-4C2A-9E3D-A763345FA86E}" dt="2017-11-24T04:11:56.325" v="356" actId="26606"/>
          <ac:spMkLst>
            <pc:docMk/>
            <pc:sldMk cId="3017232288" sldId="301"/>
            <ac:spMk id="63" creationId="{AB45A142-4255-493C-8284-5D566C121B10}"/>
          </ac:spMkLst>
        </pc:spChg>
        <pc:picChg chg="add mod">
          <ac:chgData name="Prathmesh Parmar" userId="64b306267cb1fc20" providerId="LiveId" clId="{29A2F70C-3B0B-4C2A-9E3D-A763345FA86E}" dt="2017-11-24T04:12:00.553" v="357" actId="27614"/>
          <ac:picMkLst>
            <pc:docMk/>
            <pc:sldMk cId="3017232288" sldId="301"/>
            <ac:picMk id="2" creationId="{DA79E67D-7CC8-41FA-B34D-40BF98552146}"/>
          </ac:picMkLst>
        </pc:picChg>
        <pc:picChg chg="del">
          <ac:chgData name="Prathmesh Parmar" userId="64b306267cb1fc20" providerId="LiveId" clId="{29A2F70C-3B0B-4C2A-9E3D-A763345FA86E}" dt="2017-11-24T04:11:53.956" v="354" actId="478"/>
          <ac:picMkLst>
            <pc:docMk/>
            <pc:sldMk cId="3017232288" sldId="301"/>
            <ac:picMk id="4" creationId="{DC5EC247-BBB6-4204-9470-3AA8A4EE6F8C}"/>
          </ac:picMkLst>
        </pc:picChg>
        <pc:cxnChg chg="del">
          <ac:chgData name="Prathmesh Parmar" userId="64b306267cb1fc20" providerId="LiveId" clId="{29A2F70C-3B0B-4C2A-9E3D-A763345FA86E}" dt="2017-11-24T04:11:56.325" v="356" actId="26606"/>
          <ac:cxnSpMkLst>
            <pc:docMk/>
            <pc:sldMk cId="3017232288" sldId="301"/>
            <ac:cxnSpMk id="58" creationId="{38FB9660-F42F-4313-BBC4-47C007FE484C}"/>
          </ac:cxnSpMkLst>
        </pc:cxnChg>
        <pc:cxnChg chg="add">
          <ac:chgData name="Prathmesh Parmar" userId="64b306267cb1fc20" providerId="LiveId" clId="{29A2F70C-3B0B-4C2A-9E3D-A763345FA86E}" dt="2017-11-24T04:11:56.325" v="356" actId="26606"/>
          <ac:cxnSpMkLst>
            <pc:docMk/>
            <pc:sldMk cId="3017232288" sldId="301"/>
            <ac:cxnSpMk id="65" creationId="{38FB9660-F42F-4313-BBC4-47C007FE484C}"/>
          </ac:cxnSpMkLst>
        </pc:cxnChg>
      </pc:sldChg>
      <pc:sldChg chg="delSp modSp">
        <pc:chgData name="Prathmesh Parmar" userId="64b306267cb1fc20" providerId="LiveId" clId="{29A2F70C-3B0B-4C2A-9E3D-A763345FA86E}" dt="2017-11-25T23:20:16.124" v="365" actId="478"/>
        <pc:sldMkLst>
          <pc:docMk/>
          <pc:sldMk cId="578977955" sldId="311"/>
        </pc:sldMkLst>
        <pc:spChg chg="del">
          <ac:chgData name="Prathmesh Parmar" userId="64b306267cb1fc20" providerId="LiveId" clId="{29A2F70C-3B0B-4C2A-9E3D-A763345FA86E}" dt="2017-11-25T23:20:16.124" v="365" actId="478"/>
          <ac:spMkLst>
            <pc:docMk/>
            <pc:sldMk cId="578977955" sldId="311"/>
            <ac:spMk id="9" creationId="{119188CE-E304-42CB-967A-5C036C92ADC9}"/>
          </ac:spMkLst>
        </pc:spChg>
        <pc:picChg chg="mod">
          <ac:chgData name="Prathmesh Parmar" userId="64b306267cb1fc20" providerId="LiveId" clId="{29A2F70C-3B0B-4C2A-9E3D-A763345FA86E}" dt="2017-11-25T23:19:50.626" v="364" actId="14100"/>
          <ac:picMkLst>
            <pc:docMk/>
            <pc:sldMk cId="578977955" sldId="311"/>
            <ac:picMk id="5" creationId="{EEBC2295-6EE2-4806-9F69-45B70F6728D2}"/>
          </ac:picMkLst>
        </pc:picChg>
      </pc:sldChg>
      <pc:sldChg chg="addSp delSp modSp add">
        <pc:chgData name="Prathmesh Parmar" userId="64b306267cb1fc20" providerId="LiveId" clId="{29A2F70C-3B0B-4C2A-9E3D-A763345FA86E}" dt="2017-11-25T23:24:40.905" v="408" actId="478"/>
        <pc:sldMkLst>
          <pc:docMk/>
          <pc:sldMk cId="2809257300" sldId="313"/>
        </pc:sldMkLst>
        <pc:spChg chg="mod ord">
          <ac:chgData name="Prathmesh Parmar" userId="64b306267cb1fc20" providerId="LiveId" clId="{29A2F70C-3B0B-4C2A-9E3D-A763345FA86E}" dt="2017-11-25T23:22:22.953" v="397" actId="26606"/>
          <ac:spMkLst>
            <pc:docMk/>
            <pc:sldMk cId="2809257300" sldId="313"/>
            <ac:spMk id="2" creationId="{00000000-0000-0000-0000-000000000000}"/>
          </ac:spMkLst>
        </pc:spChg>
        <pc:spChg chg="add del mod">
          <ac:chgData name="Prathmesh Parmar" userId="64b306267cb1fc20" providerId="LiveId" clId="{29A2F70C-3B0B-4C2A-9E3D-A763345FA86E}" dt="2017-11-25T23:24:40.905" v="408" actId="478"/>
          <ac:spMkLst>
            <pc:docMk/>
            <pc:sldMk cId="2809257300" sldId="313"/>
            <ac:spMk id="3" creationId="{56F21BB2-FD4C-4605-811C-874386973146}"/>
          </ac:spMkLst>
        </pc:spChg>
        <pc:spChg chg="add del mod">
          <ac:chgData name="Prathmesh Parmar" userId="64b306267cb1fc20" providerId="LiveId" clId="{29A2F70C-3B0B-4C2A-9E3D-A763345FA86E}" dt="2017-11-25T23:22:01.403" v="395" actId="478"/>
          <ac:spMkLst>
            <pc:docMk/>
            <pc:sldMk cId="2809257300" sldId="313"/>
            <ac:spMk id="5" creationId="{1EDCDC9D-1A75-4029-A96A-106218ACD49A}"/>
          </ac:spMkLst>
        </pc:spChg>
        <pc:spChg chg="del">
          <ac:chgData name="Prathmesh Parmar" userId="64b306267cb1fc20" providerId="LiveId" clId="{29A2F70C-3B0B-4C2A-9E3D-A763345FA86E}" dt="2017-11-25T23:20:53.201" v="372" actId="26606"/>
          <ac:spMkLst>
            <pc:docMk/>
            <pc:sldMk cId="2809257300" sldId="313"/>
            <ac:spMk id="29" creationId="{A4AC5506-6312-4701-8D3C-40187889A947}"/>
          </ac:spMkLst>
        </pc:spChg>
        <pc:spChg chg="add del">
          <ac:chgData name="Prathmesh Parmar" userId="64b306267cb1fc20" providerId="LiveId" clId="{29A2F70C-3B0B-4C2A-9E3D-A763345FA86E}" dt="2017-11-25T23:22:22.961" v="398" actId="26606"/>
          <ac:spMkLst>
            <pc:docMk/>
            <pc:sldMk cId="2809257300" sldId="313"/>
            <ac:spMk id="34" creationId="{A4AC5506-6312-4701-8D3C-40187889A947}"/>
          </ac:spMkLst>
        </pc:spChg>
        <pc:spChg chg="add">
          <ac:chgData name="Prathmesh Parmar" userId="64b306267cb1fc20" providerId="LiveId" clId="{29A2F70C-3B0B-4C2A-9E3D-A763345FA86E}" dt="2017-11-25T23:22:22.961" v="398" actId="26606"/>
          <ac:spMkLst>
            <pc:docMk/>
            <pc:sldMk cId="2809257300" sldId="313"/>
            <ac:spMk id="39" creationId="{A4AC5506-6312-4701-8D3C-40187889A947}"/>
          </ac:spMkLst>
        </pc:spChg>
        <pc:picChg chg="del">
          <ac:chgData name="Prathmesh Parmar" userId="64b306267cb1fc20" providerId="LiveId" clId="{29A2F70C-3B0B-4C2A-9E3D-A763345FA86E}" dt="2017-11-25T23:20:43.285" v="370" actId="478"/>
          <ac:picMkLst>
            <pc:docMk/>
            <pc:sldMk cId="2809257300" sldId="313"/>
            <ac:picMk id="3" creationId="{E64D9CB7-8EBD-405B-86E4-2846C2E9AF3F}"/>
          </ac:picMkLst>
        </pc:picChg>
        <pc:picChg chg="add del">
          <ac:chgData name="Prathmesh Parmar" userId="64b306267cb1fc20" providerId="LiveId" clId="{29A2F70C-3B0B-4C2A-9E3D-A763345FA86E}" dt="2017-11-25T23:20:41.921" v="369" actId="478"/>
          <ac:picMkLst>
            <pc:docMk/>
            <pc:sldMk cId="2809257300" sldId="313"/>
            <ac:picMk id="4" creationId="{73F7E06B-9E1A-497C-9300-26BA95DC8C5D}"/>
          </ac:picMkLst>
        </pc:picChg>
        <pc:picChg chg="add mod">
          <ac:chgData name="Prathmesh Parmar" userId="64b306267cb1fc20" providerId="LiveId" clId="{29A2F70C-3B0B-4C2A-9E3D-A763345FA86E}" dt="2017-11-25T23:22:22.961" v="398" actId="26606"/>
          <ac:picMkLst>
            <pc:docMk/>
            <pc:sldMk cId="2809257300" sldId="313"/>
            <ac:picMk id="6" creationId="{656B4918-88CA-4CBB-AF25-CCCC001D42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0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6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3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9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9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6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44D1D-585A-43AC-92D8-93F2C011A73B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17BE-46ED-4D8F-BC4F-64776E1D1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3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blob/master/User-Story2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projects/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UmRQTEI2CiksiykI0AxxsgKBSQMjxMpq187mC-V3RS8/edit#gid=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lMXWemXAj-7vbFc5gqzqQhYOF1j_ZS1fGVpb0VUqfik/edit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MXWemXAj-7vbFc5gqzqQhYOF1j_ZS1fGVpb0VUqfik/edit#gid=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MXWemXAj-7vbFc5gqzqQhYOF1j_ZS1fGVpb0VUqfik/edit#gid=0" TargetMode="External"/><Relationship Id="rId2" Type="http://schemas.openxmlformats.org/officeDocument/2006/relationships/hyperlink" Target="https://github.com/nguyensjsu/cmpe202-loops/blob/master/Team%20Retrospective%20Report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blob/master/Values.m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nguyensjsu/cmpe202-loops/tree/master/Class-Diagra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blob/master/Activity%20Diagram%20Loops%20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tree/3ce471770673b5e09e6aefb61968234477f157ab/sequence%20diagra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cmpe202-loops/blob/master/User-Story1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8" name="Picture 4" descr="Image result for hacka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3" r="1" b="5186"/>
          <a:stretch/>
        </p:blipFill>
        <p:spPr bwMode="auto">
          <a:xfrm>
            <a:off x="326922" y="182882"/>
            <a:ext cx="11538157" cy="56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opy Bird.png">
            <a:extLst>
              <a:ext uri="{FF2B5EF4-FFF2-40B4-BE49-F238E27FC236}">
                <a16:creationId xmlns:a16="http://schemas.microsoft.com/office/drawing/2014/main" id="{A49D7E35-D87B-4453-962E-60DC99BA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01" y="5114925"/>
            <a:ext cx="5263275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1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69" y="3910267"/>
            <a:ext cx="355054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9958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700" dirty="0">
                <a:solidFill>
                  <a:schemeClr val="bg1"/>
                </a:solidFill>
              </a:rPr>
              <a:t>User Story-2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User-Story2.png">
            <a:extLst>
              <a:ext uri="{FF2B5EF4-FFF2-40B4-BE49-F238E27FC236}">
                <a16:creationId xmlns:a16="http://schemas.microsoft.com/office/drawing/2014/main" id="{25D4CDAE-3C6F-4A07-8093-FF461680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66675"/>
            <a:ext cx="5886606" cy="5745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A5569-5701-4BA3-A96F-67E9A86D8B9E}"/>
              </a:ext>
            </a:extLst>
          </p:cNvPr>
          <p:cNvSpPr txBox="1"/>
          <p:nvPr/>
        </p:nvSpPr>
        <p:spPr>
          <a:xfrm>
            <a:off x="5171474" y="5791200"/>
            <a:ext cx="6626826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https://github.com/nguyensjsu/cmpe202-loops/blob/master/User-Story2.png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7918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E64D9CB7-8EBD-405B-86E4-2846C2E9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dirty="0">
                <a:solidFill>
                  <a:schemeClr val="bg1"/>
                </a:solidFill>
              </a:rPr>
              <a:t>Use Case Specification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usecasedesc.jpg">
            <a:extLst>
              <a:ext uri="{FF2B5EF4-FFF2-40B4-BE49-F238E27FC236}">
                <a16:creationId xmlns:a16="http://schemas.microsoft.com/office/drawing/2014/main" id="{73F7E06B-9E1A-497C-9300-26BA95DC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7" y="1476375"/>
            <a:ext cx="11631613" cy="52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dirty="0">
                <a:solidFill>
                  <a:schemeClr val="bg1"/>
                </a:solidFill>
              </a:rPr>
              <a:t>Final Task Board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4" descr="FinalTaskBoard.png">
            <a:extLst>
              <a:ext uri="{FF2B5EF4-FFF2-40B4-BE49-F238E27FC236}">
                <a16:creationId xmlns:a16="http://schemas.microsoft.com/office/drawing/2014/main" id="{430FB6C3-8D7D-43D9-89A2-7719BE33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81150"/>
            <a:ext cx="10606088" cy="4690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07A43-6EC2-48E9-B605-7D2945C8E608}"/>
              </a:ext>
            </a:extLst>
          </p:cNvPr>
          <p:cNvSpPr txBox="1"/>
          <p:nvPr/>
        </p:nvSpPr>
        <p:spPr>
          <a:xfrm>
            <a:off x="1599754" y="6397625"/>
            <a:ext cx="9168259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https://github.com/nguyensjsu/cmpe202-loops/projects/1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4191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dirty="0">
                <a:solidFill>
                  <a:schemeClr val="bg1"/>
                </a:solidFill>
              </a:rPr>
              <a:t>Cumulative Flow Diagram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CFD.png">
            <a:extLst>
              <a:ext uri="{FF2B5EF4-FFF2-40B4-BE49-F238E27FC236}">
                <a16:creationId xmlns:a16="http://schemas.microsoft.com/office/drawing/2014/main" id="{8C9096B9-8313-4639-8BBF-444518A2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1658938"/>
            <a:ext cx="10942638" cy="4265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101D2-2FAE-4964-9C7D-19E3E8674983}"/>
              </a:ext>
            </a:extLst>
          </p:cNvPr>
          <p:cNvSpPr txBox="1"/>
          <p:nvPr/>
        </p:nvSpPr>
        <p:spPr>
          <a:xfrm>
            <a:off x="845960" y="5857875"/>
            <a:ext cx="102300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https://docs.google.com/spreadsheets/d/1UmRQTEI2CiksiykI0AxxsgKBSQMjxMpq187mC-V3RS8/edit#gid=2</a:t>
            </a:r>
            <a:endParaRPr lang="en-US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0352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E64D9CB7-8EBD-405B-86E4-2846C2E9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Burndown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5618B-EE4A-4C9A-B2E8-A2BAB72792EE}"/>
              </a:ext>
            </a:extLst>
          </p:cNvPr>
          <p:cNvSpPr txBox="1"/>
          <p:nvPr/>
        </p:nvSpPr>
        <p:spPr>
          <a:xfrm>
            <a:off x="3285707" y="61912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668BC-09BD-4A6C-9E42-85651747CEF9}"/>
              </a:ext>
            </a:extLst>
          </p:cNvPr>
          <p:cNvSpPr txBox="1"/>
          <p:nvPr/>
        </p:nvSpPr>
        <p:spPr>
          <a:xfrm>
            <a:off x="819046" y="6229350"/>
            <a:ext cx="102300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https://docs.google.com/spreadsheets/d/1lMXWemXAj-7vbFc5gqzqQhYOF1j_ZS1fGVpb0VUqfik/edit#gid=0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0610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sprint retrospecti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0438" y="643466"/>
            <a:ext cx="973112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70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dirty="0">
                <a:solidFill>
                  <a:srgbClr val="FFFFFF"/>
                </a:solidFill>
              </a:rPr>
              <a:t>Loop Team's Retrospective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5618B-EE4A-4C9A-B2E8-A2BAB72792EE}"/>
              </a:ext>
            </a:extLst>
          </p:cNvPr>
          <p:cNvSpPr txBox="1"/>
          <p:nvPr/>
        </p:nvSpPr>
        <p:spPr>
          <a:xfrm>
            <a:off x="3285707" y="61912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668BC-09BD-4A6C-9E42-85651747CEF9}"/>
              </a:ext>
            </a:extLst>
          </p:cNvPr>
          <p:cNvSpPr txBox="1"/>
          <p:nvPr/>
        </p:nvSpPr>
        <p:spPr>
          <a:xfrm>
            <a:off x="819046" y="6229350"/>
            <a:ext cx="102300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https://github.com/nguyensjsu/cmpe202-loops/blob/master/Team%20Retrospective%20Report.png</a:t>
            </a:r>
            <a:endParaRPr lang="en-US">
              <a:hlinkClick r:id="rId3"/>
            </a:endParaRPr>
          </a:p>
        </p:txBody>
      </p:sp>
      <p:pic>
        <p:nvPicPr>
          <p:cNvPr id="6" name="Picture 6" descr="Team Retrospective Report.png">
            <a:extLst>
              <a:ext uri="{FF2B5EF4-FFF2-40B4-BE49-F238E27FC236}">
                <a16:creationId xmlns:a16="http://schemas.microsoft.com/office/drawing/2014/main" id="{8554E902-77DB-4DC3-B274-89AA384F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2" y="1457325"/>
            <a:ext cx="581539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scr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0689" y="2401023"/>
            <a:ext cx="4163991" cy="19064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Scrum 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9288" y="2438400"/>
            <a:ext cx="5384476" cy="299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Scrum master:</a:t>
            </a:r>
            <a:endParaRPr lang="en-US" dirty="0"/>
          </a:p>
          <a:p>
            <a:pPr lvl="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Shikhar Gaur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 Owner:</a:t>
            </a:r>
            <a:endParaRPr lang="en-US" dirty="0"/>
          </a:p>
          <a:p>
            <a:pPr lvl="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Prathmesh Parmar</a:t>
            </a:r>
            <a:endParaRPr lang="en-US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Development team:</a:t>
            </a:r>
          </a:p>
          <a:p>
            <a:pPr lvl="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Junaid Khan</a:t>
            </a:r>
            <a:endParaRPr lang="en-US" dirty="0"/>
          </a:p>
          <a:p>
            <a:pPr lvl="3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Aartee Kasliwal</a:t>
            </a:r>
            <a:endParaRPr lang="en-US"/>
          </a:p>
          <a:p>
            <a:pPr marL="120015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68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dirty="0">
                <a:solidFill>
                  <a:schemeClr val="bg1"/>
                </a:solidFill>
              </a:rPr>
              <a:t>XP Core Values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7" descr="XP-Core-Values.png">
            <a:extLst>
              <a:ext uri="{FF2B5EF4-FFF2-40B4-BE49-F238E27FC236}">
                <a16:creationId xmlns:a16="http://schemas.microsoft.com/office/drawing/2014/main" id="{2E456865-425A-4ADB-ABD1-DF4B044C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97" y="351790"/>
            <a:ext cx="5424487" cy="5097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78225-4415-47A1-BFA8-C82CF5FE969B}"/>
              </a:ext>
            </a:extLst>
          </p:cNvPr>
          <p:cNvSpPr txBox="1"/>
          <p:nvPr/>
        </p:nvSpPr>
        <p:spPr>
          <a:xfrm>
            <a:off x="5187928" y="5619750"/>
            <a:ext cx="6821510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https://github.com/nguyensjsu/cmpe202-loops/blob/master/Values.md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5278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146" name="Picture 2" descr="Image result for sprint plan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41575" y="484908"/>
            <a:ext cx="6178040" cy="51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Sprint planning</a:t>
            </a:r>
          </a:p>
        </p:txBody>
      </p:sp>
    </p:spTree>
    <p:extLst>
      <p:ext uri="{BB962C8B-B14F-4D97-AF65-F5344CB8AC3E}">
        <p14:creationId xmlns:p14="http://schemas.microsoft.com/office/powerpoint/2010/main" val="9465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team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44" y="223838"/>
            <a:ext cx="3383356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Image result for 16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Image result for 16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66825" y="2287588"/>
            <a:ext cx="4100459" cy="4094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Aartee</a:t>
            </a:r>
            <a:r>
              <a:rPr lang="en-US" sz="2800" dirty="0"/>
              <a:t> Kasliwal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Junaid</a:t>
            </a:r>
            <a:r>
              <a:rPr lang="en-US" sz="2800" dirty="0"/>
              <a:t> Khan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Prathmesh Parmar</a:t>
            </a:r>
            <a:endParaRPr lang="en-US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Shikhar</a:t>
            </a:r>
            <a:r>
              <a:rPr lang="en-US" sz="2800" dirty="0"/>
              <a:t> Gaur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328" name="Picture 16" descr="Image result for team work 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2454"/>
            <a:ext cx="46228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ops.png">
            <a:extLst>
              <a:ext uri="{FF2B5EF4-FFF2-40B4-BE49-F238E27FC236}">
                <a16:creationId xmlns:a16="http://schemas.microsoft.com/office/drawing/2014/main" id="{75E43E68-93F8-4AFA-8BBB-0199C3200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66688"/>
            <a:ext cx="3970582" cy="16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6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Sprint planning</a:t>
            </a:r>
          </a:p>
        </p:txBody>
      </p:sp>
      <p:pic>
        <p:nvPicPr>
          <p:cNvPr id="4" name="Picture 4" descr="SprintPlanning1.png">
            <a:extLst>
              <a:ext uri="{FF2B5EF4-FFF2-40B4-BE49-F238E27FC236}">
                <a16:creationId xmlns:a16="http://schemas.microsoft.com/office/drawing/2014/main" id="{07D12000-25B1-472B-B670-6034D9CD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567960"/>
            <a:ext cx="11193462" cy="50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6" name="Rectangle: Rounded Corners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1210" y="1596707"/>
            <a:ext cx="6322987" cy="39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6C5551"/>
          </a:solidFill>
          <a:ln>
            <a:solidFill>
              <a:srgbClr val="6C555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Backlog Refinement</a:t>
            </a:r>
          </a:p>
        </p:txBody>
      </p:sp>
    </p:spTree>
    <p:extLst>
      <p:ext uri="{BB962C8B-B14F-4D97-AF65-F5344CB8AC3E}">
        <p14:creationId xmlns:p14="http://schemas.microsoft.com/office/powerpoint/2010/main" val="209931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Backlog items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BacklogItems.png">
            <a:extLst>
              <a:ext uri="{FF2B5EF4-FFF2-40B4-BE49-F238E27FC236}">
                <a16:creationId xmlns:a16="http://schemas.microsoft.com/office/drawing/2014/main" id="{B0CBA32F-61F6-4051-84FB-BF6CB93C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1" y="257175"/>
            <a:ext cx="10970064" cy="38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7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Rectangle 1229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r="10279" b="-1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scrum q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r="9311" b="1"/>
          <a:stretch/>
        </p:blipFill>
        <p:spPr bwMode="auto"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8AB16-AEED-4744-BF23-6D5A8C1E0D15}"/>
              </a:ext>
            </a:extLst>
          </p:cNvPr>
          <p:cNvSpPr txBox="1"/>
          <p:nvPr/>
        </p:nvSpPr>
        <p:spPr>
          <a:xfrm>
            <a:off x="6670576" y="1276350"/>
            <a:ext cx="4865787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/>
              <a:t>Weekly Standup</a:t>
            </a:r>
          </a:p>
        </p:txBody>
      </p:sp>
    </p:spTree>
    <p:extLst>
      <p:ext uri="{BB962C8B-B14F-4D97-AF65-F5344CB8AC3E}">
        <p14:creationId xmlns:p14="http://schemas.microsoft.com/office/powerpoint/2010/main" val="26421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C04E41D4-95B6-4556-9709-3D6DE887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249" y="492573"/>
            <a:ext cx="5836690" cy="588079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– 1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Standup</a:t>
            </a:r>
          </a:p>
        </p:txBody>
      </p:sp>
    </p:spTree>
    <p:extLst>
      <p:ext uri="{BB962C8B-B14F-4D97-AF65-F5344CB8AC3E}">
        <p14:creationId xmlns:p14="http://schemas.microsoft.com/office/powerpoint/2010/main" val="1777601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4A035557-50D3-4015-80EF-0FE50D79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11" y="492573"/>
            <a:ext cx="5674967" cy="588079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– 2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Standup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677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73D12A1-A196-4818-BFE3-FFA9EE0B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78" y="492573"/>
            <a:ext cx="4675232" cy="588079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4688" y="914400"/>
            <a:ext cx="3936948" cy="2887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3 Standup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143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79E67D-7CC8-41FA-B34D-40BF9855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35" y="492573"/>
            <a:ext cx="5322119" cy="588079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– 4 </a:t>
            </a:r>
            <a:r>
              <a:rPr lang="en-US" sz="4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Standup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7232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F0F3B06-D68C-417B-8774-8C9F47DBC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47130"/>
            <a:ext cx="6553545" cy="357168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Wire Frames-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Title Screen</a:t>
            </a:r>
          </a:p>
        </p:txBody>
      </p:sp>
    </p:spTree>
    <p:extLst>
      <p:ext uri="{BB962C8B-B14F-4D97-AF65-F5344CB8AC3E}">
        <p14:creationId xmlns:p14="http://schemas.microsoft.com/office/powerpoint/2010/main" val="207348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2AD96C74-B8A5-4C83-A721-E8AA3E23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38939"/>
            <a:ext cx="6553545" cy="358806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Wire Frames- 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 Screen</a:t>
            </a:r>
          </a:p>
        </p:txBody>
      </p:sp>
    </p:spTree>
    <p:extLst>
      <p:ext uri="{BB962C8B-B14F-4D97-AF65-F5344CB8AC3E}">
        <p14:creationId xmlns:p14="http://schemas.microsoft.com/office/powerpoint/2010/main" val="74356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56556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29" y="0"/>
            <a:ext cx="7393181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A1AFB-F61E-4283-BA33-1EB4CA2D5218}"/>
              </a:ext>
            </a:extLst>
          </p:cNvPr>
          <p:cNvSpPr txBox="1"/>
          <p:nvPr/>
        </p:nvSpPr>
        <p:spPr>
          <a:xfrm>
            <a:off x="419100" y="1276350"/>
            <a:ext cx="5216525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UML Diagrams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Final Task Board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Cumulative Flow Diagram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Sprint Burndown Chart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Sprint Retrospective</a:t>
            </a: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UI Wireframes</a:t>
            </a:r>
          </a:p>
        </p:txBody>
      </p:sp>
      <p:pic>
        <p:nvPicPr>
          <p:cNvPr id="8" name="Picture 8" descr="Agenda.jpg">
            <a:extLst>
              <a:ext uri="{FF2B5EF4-FFF2-40B4-BE49-F238E27FC236}">
                <a16:creationId xmlns:a16="http://schemas.microsoft.com/office/drawing/2014/main" id="{87B17C8C-803B-415A-BB15-736ECE08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066800"/>
            <a:ext cx="3679079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5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B89BB-A9DA-4429-BC8C-74C9183F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38939"/>
            <a:ext cx="6553545" cy="358806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Wire Frames- 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 Screen</a:t>
            </a:r>
          </a:p>
        </p:txBody>
      </p:sp>
    </p:spTree>
    <p:extLst>
      <p:ext uri="{BB962C8B-B14F-4D97-AF65-F5344CB8AC3E}">
        <p14:creationId xmlns:p14="http://schemas.microsoft.com/office/powerpoint/2010/main" val="2237764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1BFEF-5CC1-4E36-A374-77D4FE889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38939"/>
            <a:ext cx="6553545" cy="358806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Wire Frames- 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 Screen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9866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CFF783-A01A-4465-85B3-1BA55084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630746"/>
            <a:ext cx="6553545" cy="360444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UI Wire Frames-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 Over </a:t>
            </a:r>
          </a:p>
        </p:txBody>
      </p:sp>
    </p:spTree>
    <p:extLst>
      <p:ext uri="{BB962C8B-B14F-4D97-AF65-F5344CB8AC3E}">
        <p14:creationId xmlns:p14="http://schemas.microsoft.com/office/powerpoint/2010/main" val="2711209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8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2413"/>
            <a:ext cx="11884025" cy="945587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itle.png">
            <a:extLst>
              <a:ext uri="{FF2B5EF4-FFF2-40B4-BE49-F238E27FC236}">
                <a16:creationId xmlns:a16="http://schemas.microsoft.com/office/drawing/2014/main" id="{BD1554BF-5E1A-47F1-A322-A4915B82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" y="12700"/>
            <a:ext cx="12187131" cy="6110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5247663"/>
            <a:ext cx="11199813" cy="1337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dirty="0"/>
              <a:t>Loopy Bird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Game</a:t>
            </a:r>
            <a:r>
              <a:rPr lang="en-US" sz="3200" dirty="0"/>
              <a:t>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the whole </a:t>
            </a:r>
            <a:r>
              <a:rPr lang="en-US" sz="3200" dirty="0" err="1"/>
              <a:t>MelonJS</a:t>
            </a:r>
            <a:r>
              <a:rPr lang="en-US" sz="3200" dirty="0"/>
              <a:t> world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..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7471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69" y="380900"/>
            <a:ext cx="462715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>
                <a:solidFill>
                  <a:schemeClr val="bg1"/>
                </a:solidFill>
              </a:rPr>
              <a:t>Level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288" y="2438400"/>
            <a:ext cx="3513359" cy="3779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Press space key to keep the bird flying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If bird touches the ground, the game is over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Player needs to collect loops to increase the score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5" descr="stage1.png">
            <a:extLst>
              <a:ext uri="{FF2B5EF4-FFF2-40B4-BE49-F238E27FC236}">
                <a16:creationId xmlns:a16="http://schemas.microsoft.com/office/drawing/2014/main" id="{1B0D78D9-A498-4B54-9F0E-9ACFEA73E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38" y="0"/>
            <a:ext cx="7550150" cy="67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6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207" y="1055704"/>
            <a:ext cx="3503302" cy="1074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dirty="0">
                <a:solidFill>
                  <a:schemeClr val="bg1"/>
                </a:solidFill>
              </a:rPr>
              <a:t>Level 2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1746" y="2338987"/>
            <a:ext cx="3780763" cy="3773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After you achieve certain score in level 1, you enter level 2.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Keep flying by making sure you don't touch any of the pipes or the ground.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score keeps on incrementing when you pass through a pipe.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5" descr="level2.PNG">
            <a:extLst>
              <a:ext uri="{FF2B5EF4-FFF2-40B4-BE49-F238E27FC236}">
                <a16:creationId xmlns:a16="http://schemas.microsoft.com/office/drawing/2014/main" id="{A8C2D135-9635-4ABD-94C1-A68D58BE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11" y="-9525"/>
            <a:ext cx="7878449" cy="6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3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3570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>
                <a:solidFill>
                  <a:schemeClr val="bg1"/>
                </a:solidFill>
              </a:rPr>
              <a:t>Level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288" y="2438400"/>
            <a:ext cx="3395662" cy="3034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is the final stage in the game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Collect the loops while carefully flying through the pipes.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 score increases when you collect a loop and pass through a pipe</a:t>
            </a:r>
          </a:p>
        </p:txBody>
      </p:sp>
      <p:pic>
        <p:nvPicPr>
          <p:cNvPr id="4" name="Picture 4" descr="level3.png">
            <a:extLst>
              <a:ext uri="{FF2B5EF4-FFF2-40B4-BE49-F238E27FC236}">
                <a16:creationId xmlns:a16="http://schemas.microsoft.com/office/drawing/2014/main" id="{A2243219-70E1-4E7E-BEA4-FA122BDA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0" y="0"/>
            <a:ext cx="8015879" cy="67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ameover.PNG">
            <a:extLst>
              <a:ext uri="{FF2B5EF4-FFF2-40B4-BE49-F238E27FC236}">
                <a16:creationId xmlns:a16="http://schemas.microsoft.com/office/drawing/2014/main" id="{940DBE3D-4EEF-496C-96A0-24A2465C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-6442"/>
            <a:ext cx="8994775" cy="6894605"/>
          </a:xfrm>
          <a:prstGeom prst="rect">
            <a:avLst/>
          </a:prstGeom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56556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-25086"/>
            <a:ext cx="6884305" cy="6883086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4606289"/>
            <a:ext cx="5242560" cy="1613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Game Over Screen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714" y="838199"/>
            <a:ext cx="4378234" cy="3768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Oops! You hit the bird. If you get a high score, it will be displayed here. Press space to start all over again. </a:t>
            </a:r>
          </a:p>
        </p:txBody>
      </p:sp>
    </p:spTree>
    <p:extLst>
      <p:ext uri="{BB962C8B-B14F-4D97-AF65-F5344CB8AC3E}">
        <p14:creationId xmlns:p14="http://schemas.microsoft.com/office/powerpoint/2010/main" val="321338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81" y="5540375"/>
            <a:ext cx="10562953" cy="8302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</a:t>
            </a:r>
            <a:r>
              <a:rPr lang="en-US" sz="4000" dirty="0"/>
              <a:t>Diagram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Objects inherited from </a:t>
            </a:r>
            <a:r>
              <a:rPr lang="en-US" sz="4000" dirty="0" err="1"/>
              <a:t>MelonJS</a:t>
            </a:r>
            <a:r>
              <a:rPr lang="en-US" sz="4000" dirty="0"/>
              <a:t> Engine</a:t>
            </a:r>
            <a:endParaRPr lang="en-US" sz="4000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C0228-1E8B-4759-9530-4BA1C55FC775}"/>
              </a:ext>
            </a:extLst>
          </p:cNvPr>
          <p:cNvSpPr txBox="1"/>
          <p:nvPr/>
        </p:nvSpPr>
        <p:spPr>
          <a:xfrm>
            <a:off x="1561901" y="194310"/>
            <a:ext cx="85255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https://github.com/nguyensjsu/cmpe202-loops/tree/master/Class-Diagram</a:t>
            </a:r>
            <a:endParaRPr lang="en-US">
              <a:hlinkClick r:id="rId2"/>
            </a:endParaRPr>
          </a:p>
        </p:txBody>
      </p:sp>
      <p:pic>
        <p:nvPicPr>
          <p:cNvPr id="7" name="Picture 7" descr="Screen Shot 2017-12-02 at 11.51.02 AM.png">
            <a:extLst>
              <a:ext uri="{FF2B5EF4-FFF2-40B4-BE49-F238E27FC236}">
                <a16:creationId xmlns:a16="http://schemas.microsoft.com/office/drawing/2014/main" id="{693DA674-B423-498D-A7F3-F2DC4F6F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24" y="898525"/>
            <a:ext cx="9571076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5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FA81C427-6D16-4A84-86F7-8B5B840E8E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5217" y="321250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9D855-5784-4C52-8425-E6D34D2FBC2A}"/>
              </a:ext>
            </a:extLst>
          </p:cNvPr>
          <p:cNvSpPr txBox="1"/>
          <p:nvPr/>
        </p:nvSpPr>
        <p:spPr>
          <a:xfrm>
            <a:off x="335217" y="2333625"/>
            <a:ext cx="4000500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Design Patterns Implemented in the Game</a:t>
            </a:r>
          </a:p>
          <a:p>
            <a:pPr algn="ctr"/>
            <a:endParaRPr lang="en-US" dirty="0"/>
          </a:p>
        </p:txBody>
      </p:sp>
      <p:pic>
        <p:nvPicPr>
          <p:cNvPr id="2" name="Picture 3" descr="Screen Shot 2017-12-02 at 11.52.46 AM.png">
            <a:extLst>
              <a:ext uri="{FF2B5EF4-FFF2-40B4-BE49-F238E27FC236}">
                <a16:creationId xmlns:a16="http://schemas.microsoft.com/office/drawing/2014/main" id="{D45778EF-4BF0-47FC-A75A-BB564759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139700"/>
            <a:ext cx="6291263" cy="62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D027F931-DBEB-4F9B-A314-BD1630D6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123825"/>
            <a:ext cx="5086349" cy="6179552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Activity </a:t>
            </a:r>
            <a:r>
              <a:rPr lang="en-US" sz="4800" dirty="0">
                <a:solidFill>
                  <a:schemeClr val="bg1"/>
                </a:solidFill>
              </a:rPr>
              <a:t>Diagram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10285-466D-40D4-9280-D2AFF3A7C24D}"/>
              </a:ext>
            </a:extLst>
          </p:cNvPr>
          <p:cNvSpPr txBox="1"/>
          <p:nvPr/>
        </p:nvSpPr>
        <p:spPr>
          <a:xfrm>
            <a:off x="4857750" y="6143625"/>
            <a:ext cx="6989875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https://github.com/nguyensjsu/cmpe202-loops/blob/master/Activity%20Diagram%20Loops%20.png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99778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equence_diag.png">
            <a:extLst>
              <a:ext uri="{FF2B5EF4-FFF2-40B4-BE49-F238E27FC236}">
                <a16:creationId xmlns:a16="http://schemas.microsoft.com/office/drawing/2014/main" id="{656B4918-88CA-4CBB-AF25-CCCC001D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3" y="1675227"/>
            <a:ext cx="10783314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6CA94-E5DC-4829-9E39-904E6C23C041}"/>
              </a:ext>
            </a:extLst>
          </p:cNvPr>
          <p:cNvSpPr txBox="1"/>
          <p:nvPr/>
        </p:nvSpPr>
        <p:spPr>
          <a:xfrm>
            <a:off x="219075" y="6074699"/>
            <a:ext cx="11585546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linkClick r:id="rId3"/>
              </a:rPr>
              <a:t>https://github.com/nguyensjsu/cmpe202-loops/tree/3ce471770673b5e09e6aefb61968234477f157ab/sequence%20diagram</a:t>
            </a:r>
            <a:endParaRPr lang="en-US">
              <a:solidFill>
                <a:srgbClr val="FFFFF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80925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seCaseDia.jpg">
            <a:extLst>
              <a:ext uri="{FF2B5EF4-FFF2-40B4-BE49-F238E27FC236}">
                <a16:creationId xmlns:a16="http://schemas.microsoft.com/office/drawing/2014/main" id="{0FB25E4D-36B4-4972-AAA5-D398D007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281441"/>
            <a:ext cx="6972300" cy="63146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69" y="3910267"/>
            <a:ext cx="355054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9958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700" dirty="0">
                <a:solidFill>
                  <a:schemeClr val="bg1"/>
                </a:solidFill>
              </a:rPr>
              <a:t>Use Case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dirty="0">
                <a:solidFill>
                  <a:schemeClr val="bg1"/>
                </a:solidFill>
              </a:rPr>
              <a:t>Diagram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216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69" y="3910267"/>
            <a:ext cx="355054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9958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700" dirty="0">
                <a:solidFill>
                  <a:schemeClr val="bg1"/>
                </a:solidFill>
              </a:rPr>
              <a:t>User Story-1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3" descr="User-Story1.png">
            <a:extLst>
              <a:ext uri="{FF2B5EF4-FFF2-40B4-BE49-F238E27FC236}">
                <a16:creationId xmlns:a16="http://schemas.microsoft.com/office/drawing/2014/main" id="{CB354F3D-53A1-459C-BBFE-0BFF15FD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21177"/>
            <a:ext cx="6975475" cy="5221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03C25-4914-4069-99CC-378585594189}"/>
              </a:ext>
            </a:extLst>
          </p:cNvPr>
          <p:cNvSpPr txBox="1"/>
          <p:nvPr/>
        </p:nvSpPr>
        <p:spPr>
          <a:xfrm>
            <a:off x="5016669" y="5791200"/>
            <a:ext cx="6849894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https://github.com/nguyensjsu/cmpe202-loops/blob/master/User-Story1.png</a:t>
            </a:r>
            <a:endParaRPr lang="en-US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5270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552</TotalTime>
  <Words>582</Words>
  <Application>Microsoft Office PowerPoint</Application>
  <PresentationFormat>Widescreen</PresentationFormat>
  <Paragraphs>89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Class Diagram: Objects inherited from MelonJS Engine</vt:lpstr>
      <vt:lpstr>PowerPoint Presentation</vt:lpstr>
      <vt:lpstr>Activity Diagram</vt:lpstr>
      <vt:lpstr>Sequence Diagram</vt:lpstr>
      <vt:lpstr>Use Case Diagram</vt:lpstr>
      <vt:lpstr>User Story-1</vt:lpstr>
      <vt:lpstr>User Story-2</vt:lpstr>
      <vt:lpstr>Use Case Specification</vt:lpstr>
      <vt:lpstr>Final Task Board</vt:lpstr>
      <vt:lpstr>Cumulative Flow Diagram</vt:lpstr>
      <vt:lpstr>Burndown chart</vt:lpstr>
      <vt:lpstr>PowerPoint Presentation</vt:lpstr>
      <vt:lpstr>Loop Team's Retrospective Report</vt:lpstr>
      <vt:lpstr>Scrum team</vt:lpstr>
      <vt:lpstr>XP Core Values</vt:lpstr>
      <vt:lpstr>Sprint planning</vt:lpstr>
      <vt:lpstr>PowerPoint Presentation</vt:lpstr>
      <vt:lpstr>Product Backlog Refinement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Wire Frames-  Title Screen</vt:lpstr>
      <vt:lpstr>UI Wire Frames-  Play Screen</vt:lpstr>
      <vt:lpstr>UI Wire Frames-  Play Screen</vt:lpstr>
      <vt:lpstr>UI Wire Frames-  Play Screen</vt:lpstr>
      <vt:lpstr>UI Wire Frames-  Game Over </vt:lpstr>
      <vt:lpstr>The Loopy Bird Game and the whole MelonJS world..</vt:lpstr>
      <vt:lpstr>Level 1</vt:lpstr>
      <vt:lpstr>Level 2</vt:lpstr>
      <vt:lpstr>Level 3</vt:lpstr>
      <vt:lpstr>Game Over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pavana achar</dc:creator>
  <cp:lastModifiedBy>Prathmesh Parmar</cp:lastModifiedBy>
  <cp:revision>52</cp:revision>
  <dcterms:created xsi:type="dcterms:W3CDTF">2017-04-29T04:46:27Z</dcterms:created>
  <dcterms:modified xsi:type="dcterms:W3CDTF">2017-12-02T19:54:14Z</dcterms:modified>
</cp:coreProperties>
</file>